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0" r:id="rId2"/>
    <p:sldId id="292" r:id="rId3"/>
    <p:sldId id="293" r:id="rId4"/>
    <p:sldId id="291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58" r:id="rId17"/>
    <p:sldId id="256" r:id="rId18"/>
    <p:sldId id="306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8" r:id="rId27"/>
    <p:sldId id="269" r:id="rId28"/>
    <p:sldId id="270" r:id="rId29"/>
    <p:sldId id="271" r:id="rId30"/>
    <p:sldId id="307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3" r:id="rId42"/>
    <p:sldId id="305" r:id="rId43"/>
    <p:sldId id="285" r:id="rId44"/>
    <p:sldId id="286" r:id="rId45"/>
    <p:sldId id="288" r:id="rId46"/>
    <p:sldId id="28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Majel" initials="M" lastIdx="8" clrIdx="1">
    <p:extLst>
      <p:ext uri="{19B8F6BF-5375-455C-9EA6-DF929625EA0E}">
        <p15:presenceInfo xmlns:p15="http://schemas.microsoft.com/office/powerpoint/2012/main" userId="Majel" providerId="None"/>
      </p:ext>
    </p:extLst>
  </p:cmAuthor>
  <p:cmAuthor id="3" name="GR" initials="WU" lastIdx="1" clrIdx="2">
    <p:extLst>
      <p:ext uri="{19B8F6BF-5375-455C-9EA6-DF929625EA0E}">
        <p15:presenceInfo xmlns:p15="http://schemas.microsoft.com/office/powerpoint/2012/main" userId="G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9"/>
    <a:srgbClr val="168235"/>
    <a:srgbClr val="784E2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 autoAdjust="0"/>
    <p:restoredTop sz="93907" autoAdjust="0"/>
  </p:normalViewPr>
  <p:slideViewPr>
    <p:cSldViewPr snapToGrid="0">
      <p:cViewPr varScale="1">
        <p:scale>
          <a:sx n="71" d="100"/>
          <a:sy n="71" d="100"/>
        </p:scale>
        <p:origin x="1152" y="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FA6B-7BD7-45A9-ABCF-21C6FAF76D0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5EF8-B7A1-4BE9-8FFB-FE8C3342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ADFF8-46B7-4740-9B2D-E0B76F670BED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807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(46.3% of the total population work in agriculture)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5EF8-B7A1-4BE9-8FFB-FE8C33423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ADFF8-46B7-4740-9B2D-E0B76F670BED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178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ADFF8-46B7-4740-9B2D-E0B76F670BED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875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5EF8-B7A1-4BE9-8FFB-FE8C33423A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F82B10-C78A-4F83-A6C0-EEE3B07F43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94483"/>
            <a:ext cx="6470720" cy="4863518"/>
          </a:xfrm>
          <a:custGeom>
            <a:avLst/>
            <a:gdLst>
              <a:gd name="connsiteX0" fmla="*/ 0 w 6470720"/>
              <a:gd name="connsiteY0" fmla="*/ 0 h 4863518"/>
              <a:gd name="connsiteX1" fmla="*/ 6470720 w 6470720"/>
              <a:gd name="connsiteY1" fmla="*/ 4863518 h 4863518"/>
              <a:gd name="connsiteX2" fmla="*/ 0 w 6470720"/>
              <a:gd name="connsiteY2" fmla="*/ 4863518 h 486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0720" h="4863518">
                <a:moveTo>
                  <a:pt x="0" y="0"/>
                </a:moveTo>
                <a:lnTo>
                  <a:pt x="6470720" y="4863518"/>
                </a:lnTo>
                <a:lnTo>
                  <a:pt x="0" y="48635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502248-CA1C-4A71-BFEE-F3BE9C1206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428" y="2632555"/>
            <a:ext cx="5194578" cy="2271097"/>
          </a:xfrm>
          <a:custGeom>
            <a:avLst/>
            <a:gdLst>
              <a:gd name="connsiteX0" fmla="*/ 0 w 5194578"/>
              <a:gd name="connsiteY0" fmla="*/ 0 h 2271097"/>
              <a:gd name="connsiteX1" fmla="*/ 5194578 w 5194578"/>
              <a:gd name="connsiteY1" fmla="*/ 0 h 2271097"/>
              <a:gd name="connsiteX2" fmla="*/ 5194578 w 5194578"/>
              <a:gd name="connsiteY2" fmla="*/ 2271097 h 2271097"/>
              <a:gd name="connsiteX3" fmla="*/ 0 w 5194578"/>
              <a:gd name="connsiteY3" fmla="*/ 2271097 h 227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4578" h="2271097">
                <a:moveTo>
                  <a:pt x="0" y="0"/>
                </a:moveTo>
                <a:lnTo>
                  <a:pt x="5194578" y="0"/>
                </a:lnTo>
                <a:lnTo>
                  <a:pt x="5194578" y="2271097"/>
                </a:lnTo>
                <a:lnTo>
                  <a:pt x="0" y="2271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9147F9-0A8A-4265-A2D7-3F600F70F8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2998" y="2632555"/>
            <a:ext cx="5194578" cy="2271097"/>
          </a:xfrm>
          <a:custGeom>
            <a:avLst/>
            <a:gdLst>
              <a:gd name="connsiteX0" fmla="*/ 0 w 5194578"/>
              <a:gd name="connsiteY0" fmla="*/ 0 h 2271097"/>
              <a:gd name="connsiteX1" fmla="*/ 5194578 w 5194578"/>
              <a:gd name="connsiteY1" fmla="*/ 0 h 2271097"/>
              <a:gd name="connsiteX2" fmla="*/ 5194578 w 5194578"/>
              <a:gd name="connsiteY2" fmla="*/ 2271097 h 2271097"/>
              <a:gd name="connsiteX3" fmla="*/ 0 w 5194578"/>
              <a:gd name="connsiteY3" fmla="*/ 2271097 h 227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4578" h="2271097">
                <a:moveTo>
                  <a:pt x="0" y="0"/>
                </a:moveTo>
                <a:lnTo>
                  <a:pt x="5194578" y="0"/>
                </a:lnTo>
                <a:lnTo>
                  <a:pt x="5194578" y="2271097"/>
                </a:lnTo>
                <a:lnTo>
                  <a:pt x="0" y="2271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6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D32DB7-5E14-49F9-B7FC-40FA22E4E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038663"/>
            <a:ext cx="5272217" cy="3885885"/>
          </a:xfrm>
          <a:custGeom>
            <a:avLst/>
            <a:gdLst>
              <a:gd name="connsiteX0" fmla="*/ 0 w 5272217"/>
              <a:gd name="connsiteY0" fmla="*/ 0 h 3885885"/>
              <a:gd name="connsiteX1" fmla="*/ 5272217 w 5272217"/>
              <a:gd name="connsiteY1" fmla="*/ 0 h 3885885"/>
              <a:gd name="connsiteX2" fmla="*/ 5272217 w 5272217"/>
              <a:gd name="connsiteY2" fmla="*/ 3885885 h 3885885"/>
              <a:gd name="connsiteX3" fmla="*/ 0 w 5272217"/>
              <a:gd name="connsiteY3" fmla="*/ 3885885 h 388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217" h="3885885">
                <a:moveTo>
                  <a:pt x="0" y="0"/>
                </a:moveTo>
                <a:lnTo>
                  <a:pt x="5272217" y="0"/>
                </a:lnTo>
                <a:lnTo>
                  <a:pt x="5272217" y="3885885"/>
                </a:lnTo>
                <a:lnTo>
                  <a:pt x="0" y="38858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35272"/>
            <a:ext cx="12192000" cy="4679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711" y="231106"/>
            <a:ext cx="1288394" cy="5238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2702" y="933450"/>
            <a:ext cx="12204702" cy="101822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8AB2D5-59A4-4112-A91B-2F0298FB16B0}"/>
              </a:ext>
            </a:extLst>
          </p:cNvPr>
          <p:cNvSpPr/>
          <p:nvPr userDrawn="1"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395D-2809-4E15-AE14-F0732FEBD47E}"/>
              </a:ext>
            </a:extLst>
          </p:cNvPr>
          <p:cNvSpPr txBox="1"/>
          <p:nvPr userDrawn="1"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E3CF1-D049-4B18-BFD7-48D913134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2" y="6326094"/>
            <a:ext cx="945085" cy="3842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D0300-38BF-4DDB-9529-108A2C448E4D}"/>
              </a:ext>
            </a:extLst>
          </p:cNvPr>
          <p:cNvCxnSpPr/>
          <p:nvPr userDrawn="1"/>
        </p:nvCxnSpPr>
        <p:spPr>
          <a:xfrm flipH="1">
            <a:off x="334241" y="6204697"/>
            <a:ext cx="11541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5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8AB2D5-59A4-4112-A91B-2F0298FB16B0}"/>
              </a:ext>
            </a:extLst>
          </p:cNvPr>
          <p:cNvSpPr/>
          <p:nvPr userDrawn="1"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395D-2809-4E15-AE14-F0732FEBD47E}"/>
              </a:ext>
            </a:extLst>
          </p:cNvPr>
          <p:cNvSpPr txBox="1"/>
          <p:nvPr userDrawn="1"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E3CF1-D049-4B18-BFD7-48D913134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2" y="6326094"/>
            <a:ext cx="945085" cy="3842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D0300-38BF-4DDB-9529-108A2C448E4D}"/>
              </a:ext>
            </a:extLst>
          </p:cNvPr>
          <p:cNvCxnSpPr/>
          <p:nvPr userDrawn="1"/>
        </p:nvCxnSpPr>
        <p:spPr>
          <a:xfrm flipH="1">
            <a:off x="334241" y="6204697"/>
            <a:ext cx="11541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08EC9C-B467-48EB-8609-1E28FDA5BE77}"/>
              </a:ext>
            </a:extLst>
          </p:cNvPr>
          <p:cNvSpPr/>
          <p:nvPr userDrawn="1"/>
        </p:nvSpPr>
        <p:spPr>
          <a:xfrm>
            <a:off x="1" y="933451"/>
            <a:ext cx="3218990" cy="592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4B23494-CF3B-4D2F-8971-21A30D71F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79169"/>
            <a:ext cx="3176797" cy="587883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472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8AB2D5-59A4-4112-A91B-2F0298FB16B0}"/>
              </a:ext>
            </a:extLst>
          </p:cNvPr>
          <p:cNvSpPr/>
          <p:nvPr userDrawn="1"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395D-2809-4E15-AE14-F0732FEBD47E}"/>
              </a:ext>
            </a:extLst>
          </p:cNvPr>
          <p:cNvSpPr txBox="1"/>
          <p:nvPr userDrawn="1"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E3CF1-D049-4B18-BFD7-48D913134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2" y="6326094"/>
            <a:ext cx="945085" cy="3842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D0300-38BF-4DDB-9529-108A2C448E4D}"/>
              </a:ext>
            </a:extLst>
          </p:cNvPr>
          <p:cNvCxnSpPr/>
          <p:nvPr userDrawn="1"/>
        </p:nvCxnSpPr>
        <p:spPr>
          <a:xfrm flipH="1">
            <a:off x="334241" y="6204697"/>
            <a:ext cx="11541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ADBBC57-0AF6-40DA-95F7-C7B27792C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8511" y="979170"/>
            <a:ext cx="7825921" cy="5721669"/>
          </a:xfrm>
          <a:custGeom>
            <a:avLst/>
            <a:gdLst>
              <a:gd name="connsiteX0" fmla="*/ 0 w 7825921"/>
              <a:gd name="connsiteY0" fmla="*/ 0 h 5721669"/>
              <a:gd name="connsiteX1" fmla="*/ 7825921 w 7825921"/>
              <a:gd name="connsiteY1" fmla="*/ 0 h 5721669"/>
              <a:gd name="connsiteX2" fmla="*/ 7825921 w 7825921"/>
              <a:gd name="connsiteY2" fmla="*/ 3618310 h 5721669"/>
              <a:gd name="connsiteX3" fmla="*/ 5722563 w 7825921"/>
              <a:gd name="connsiteY3" fmla="*/ 5721669 h 5721669"/>
              <a:gd name="connsiteX4" fmla="*/ 5721669 w 7825921"/>
              <a:gd name="connsiteY4" fmla="*/ 5721669 h 572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921" h="5721669">
                <a:moveTo>
                  <a:pt x="0" y="0"/>
                </a:moveTo>
                <a:lnTo>
                  <a:pt x="7825921" y="0"/>
                </a:lnTo>
                <a:lnTo>
                  <a:pt x="7825921" y="3618310"/>
                </a:lnTo>
                <a:lnTo>
                  <a:pt x="5722563" y="5721669"/>
                </a:lnTo>
                <a:lnTo>
                  <a:pt x="5721669" y="57216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242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8AB2D5-59A4-4112-A91B-2F0298FB16B0}"/>
              </a:ext>
            </a:extLst>
          </p:cNvPr>
          <p:cNvSpPr/>
          <p:nvPr userDrawn="1"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395D-2809-4E15-AE14-F0732FEBD47E}"/>
              </a:ext>
            </a:extLst>
          </p:cNvPr>
          <p:cNvSpPr txBox="1"/>
          <p:nvPr userDrawn="1"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E3CF1-D049-4B18-BFD7-48D913134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2" y="6326094"/>
            <a:ext cx="945085" cy="3842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D0300-38BF-4DDB-9529-108A2C448E4D}"/>
              </a:ext>
            </a:extLst>
          </p:cNvPr>
          <p:cNvCxnSpPr/>
          <p:nvPr userDrawn="1"/>
        </p:nvCxnSpPr>
        <p:spPr>
          <a:xfrm flipH="1">
            <a:off x="334241" y="6204697"/>
            <a:ext cx="11541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23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8AB2D5-59A4-4112-A91B-2F0298FB16B0}"/>
              </a:ext>
            </a:extLst>
          </p:cNvPr>
          <p:cNvSpPr/>
          <p:nvPr userDrawn="1"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395D-2809-4E15-AE14-F0732FEBD47E}"/>
              </a:ext>
            </a:extLst>
          </p:cNvPr>
          <p:cNvSpPr txBox="1"/>
          <p:nvPr userDrawn="1"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E3CF1-D049-4B18-BFD7-48D913134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2" y="6326094"/>
            <a:ext cx="945085" cy="3842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D0300-38BF-4DDB-9529-108A2C448E4D}"/>
              </a:ext>
            </a:extLst>
          </p:cNvPr>
          <p:cNvCxnSpPr/>
          <p:nvPr userDrawn="1"/>
        </p:nvCxnSpPr>
        <p:spPr>
          <a:xfrm flipH="1">
            <a:off x="334241" y="6204697"/>
            <a:ext cx="11541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352146-691A-45CD-B83D-9FC5D8EE9ABA}"/>
              </a:ext>
            </a:extLst>
          </p:cNvPr>
          <p:cNvSpPr/>
          <p:nvPr userDrawn="1"/>
        </p:nvSpPr>
        <p:spPr>
          <a:xfrm>
            <a:off x="-1" y="933450"/>
            <a:ext cx="5292123" cy="592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CC7B4B9-D14E-439F-953B-B939CA0E1F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79169"/>
            <a:ext cx="5238751" cy="587883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8442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8AB2D5-59A4-4112-A91B-2F0298FB16B0}"/>
              </a:ext>
            </a:extLst>
          </p:cNvPr>
          <p:cNvSpPr/>
          <p:nvPr userDrawn="1"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395D-2809-4E15-AE14-F0732FEBD47E}"/>
              </a:ext>
            </a:extLst>
          </p:cNvPr>
          <p:cNvSpPr txBox="1"/>
          <p:nvPr userDrawn="1"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E3CF1-D049-4B18-BFD7-48D913134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2" y="6326094"/>
            <a:ext cx="945085" cy="3842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D0300-38BF-4DDB-9529-108A2C448E4D}"/>
              </a:ext>
            </a:extLst>
          </p:cNvPr>
          <p:cNvCxnSpPr/>
          <p:nvPr userDrawn="1"/>
        </p:nvCxnSpPr>
        <p:spPr>
          <a:xfrm flipH="1">
            <a:off x="334241" y="6204697"/>
            <a:ext cx="11541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79BB700-121B-4236-BCD5-912AB91EC6B6}"/>
              </a:ext>
            </a:extLst>
          </p:cNvPr>
          <p:cNvSpPr/>
          <p:nvPr userDrawn="1"/>
        </p:nvSpPr>
        <p:spPr>
          <a:xfrm>
            <a:off x="0" y="933450"/>
            <a:ext cx="3065728" cy="5271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B05EF6-D547-42BA-9ACD-1477BF5853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79169"/>
            <a:ext cx="3023534" cy="522552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561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0B595D6-EA8E-4D32-96FF-7194AEBA8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15000" cy="6858000"/>
          </a:xfrm>
          <a:custGeom>
            <a:avLst/>
            <a:gdLst>
              <a:gd name="connsiteX0" fmla="*/ 0 w 5715000"/>
              <a:gd name="connsiteY0" fmla="*/ 0 h 6858000"/>
              <a:gd name="connsiteX1" fmla="*/ 5715000 w 5715000"/>
              <a:gd name="connsiteY1" fmla="*/ 0 h 6858000"/>
              <a:gd name="connsiteX2" fmla="*/ 5715000 w 5715000"/>
              <a:gd name="connsiteY2" fmla="*/ 6858000 h 6858000"/>
              <a:gd name="connsiteX3" fmla="*/ 0 w 5715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6858000">
                <a:moveTo>
                  <a:pt x="0" y="0"/>
                </a:moveTo>
                <a:lnTo>
                  <a:pt x="5715000" y="0"/>
                </a:lnTo>
                <a:lnTo>
                  <a:pt x="5715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645938-B06B-48CD-8D04-7881D54101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43834" y="979172"/>
            <a:ext cx="9248167" cy="5878829"/>
          </a:xfrm>
          <a:custGeom>
            <a:avLst/>
            <a:gdLst>
              <a:gd name="connsiteX0" fmla="*/ 0 w 9248167"/>
              <a:gd name="connsiteY0" fmla="*/ 0 h 5878829"/>
              <a:gd name="connsiteX1" fmla="*/ 7960970 w 9248167"/>
              <a:gd name="connsiteY1" fmla="*/ 0 h 5878829"/>
              <a:gd name="connsiteX2" fmla="*/ 9248167 w 9248167"/>
              <a:gd name="connsiteY2" fmla="*/ 1287197 h 5878829"/>
              <a:gd name="connsiteX3" fmla="*/ 9248167 w 9248167"/>
              <a:gd name="connsiteY3" fmla="*/ 5878829 h 5878829"/>
              <a:gd name="connsiteX4" fmla="*/ 5878829 w 9248167"/>
              <a:gd name="connsiteY4" fmla="*/ 5878829 h 587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8167" h="5878829">
                <a:moveTo>
                  <a:pt x="0" y="0"/>
                </a:moveTo>
                <a:lnTo>
                  <a:pt x="7960970" y="0"/>
                </a:lnTo>
                <a:lnTo>
                  <a:pt x="9248167" y="1287197"/>
                </a:lnTo>
                <a:lnTo>
                  <a:pt x="9248167" y="5878829"/>
                </a:lnTo>
                <a:lnTo>
                  <a:pt x="5878829" y="5878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E7F505-4AC2-470B-A98C-1EDD326AC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15515" y="2877517"/>
            <a:ext cx="7960970" cy="3980485"/>
          </a:xfrm>
          <a:custGeom>
            <a:avLst/>
            <a:gdLst>
              <a:gd name="connsiteX0" fmla="*/ 3980485 w 7960970"/>
              <a:gd name="connsiteY0" fmla="*/ 0 h 3980485"/>
              <a:gd name="connsiteX1" fmla="*/ 7960970 w 7960970"/>
              <a:gd name="connsiteY1" fmla="*/ 3980485 h 3980485"/>
              <a:gd name="connsiteX2" fmla="*/ 0 w 7960970"/>
              <a:gd name="connsiteY2" fmla="*/ 3980485 h 398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0970" h="3980485">
                <a:moveTo>
                  <a:pt x="3980485" y="0"/>
                </a:moveTo>
                <a:lnTo>
                  <a:pt x="7960970" y="3980485"/>
                </a:lnTo>
                <a:lnTo>
                  <a:pt x="0" y="3980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4F2EF-DC54-4C0F-8FBB-0190F6613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9934" y="979169"/>
            <a:ext cx="1883495" cy="1883495"/>
          </a:xfrm>
          <a:custGeom>
            <a:avLst/>
            <a:gdLst>
              <a:gd name="connsiteX0" fmla="*/ 0 w 1883495"/>
              <a:gd name="connsiteY0" fmla="*/ 0 h 1883495"/>
              <a:gd name="connsiteX1" fmla="*/ 1883495 w 1883495"/>
              <a:gd name="connsiteY1" fmla="*/ 0 h 1883495"/>
              <a:gd name="connsiteX2" fmla="*/ 1883495 w 1883495"/>
              <a:gd name="connsiteY2" fmla="*/ 1883495 h 1883495"/>
              <a:gd name="connsiteX3" fmla="*/ 0 w 1883495"/>
              <a:gd name="connsiteY3" fmla="*/ 1883495 h 188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495" h="1883495">
                <a:moveTo>
                  <a:pt x="0" y="0"/>
                </a:moveTo>
                <a:lnTo>
                  <a:pt x="1883495" y="0"/>
                </a:lnTo>
                <a:lnTo>
                  <a:pt x="1883495" y="1883495"/>
                </a:lnTo>
                <a:lnTo>
                  <a:pt x="0" y="18834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03CEEE-2074-4579-91A9-EEFA815EA5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702" y="2869781"/>
            <a:ext cx="7406131" cy="3340518"/>
          </a:xfrm>
          <a:custGeom>
            <a:avLst/>
            <a:gdLst>
              <a:gd name="connsiteX0" fmla="*/ 0 w 7406131"/>
              <a:gd name="connsiteY0" fmla="*/ 0 h 3340518"/>
              <a:gd name="connsiteX1" fmla="*/ 7406131 w 7406131"/>
              <a:gd name="connsiteY1" fmla="*/ 0 h 3340518"/>
              <a:gd name="connsiteX2" fmla="*/ 7406131 w 7406131"/>
              <a:gd name="connsiteY2" fmla="*/ 3340518 h 3340518"/>
              <a:gd name="connsiteX3" fmla="*/ 0 w 7406131"/>
              <a:gd name="connsiteY3" fmla="*/ 3340518 h 334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6131" h="3340518">
                <a:moveTo>
                  <a:pt x="0" y="0"/>
                </a:moveTo>
                <a:lnTo>
                  <a:pt x="7406131" y="0"/>
                </a:lnTo>
                <a:lnTo>
                  <a:pt x="7406131" y="3340518"/>
                </a:lnTo>
                <a:lnTo>
                  <a:pt x="0" y="33405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C33D03-7563-4AE4-AC05-DFF26E9C9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799520"/>
            <a:ext cx="2615005" cy="5058481"/>
          </a:xfrm>
          <a:custGeom>
            <a:avLst/>
            <a:gdLst>
              <a:gd name="connsiteX0" fmla="*/ 0 w 2615005"/>
              <a:gd name="connsiteY0" fmla="*/ 0 h 5058481"/>
              <a:gd name="connsiteX1" fmla="*/ 2615005 w 2615005"/>
              <a:gd name="connsiteY1" fmla="*/ 0 h 5058481"/>
              <a:gd name="connsiteX2" fmla="*/ 2615005 w 2615005"/>
              <a:gd name="connsiteY2" fmla="*/ 5058481 h 5058481"/>
              <a:gd name="connsiteX3" fmla="*/ 0 w 2615005"/>
              <a:gd name="connsiteY3" fmla="*/ 5058481 h 505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005" h="5058481">
                <a:moveTo>
                  <a:pt x="0" y="0"/>
                </a:moveTo>
                <a:lnTo>
                  <a:pt x="2615005" y="0"/>
                </a:lnTo>
                <a:lnTo>
                  <a:pt x="2615005" y="5058481"/>
                </a:lnTo>
                <a:lnTo>
                  <a:pt x="0" y="5058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2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420796-2997-471C-B885-0A33D7B73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2" y="1801989"/>
            <a:ext cx="12204702" cy="2336977"/>
          </a:xfrm>
          <a:custGeom>
            <a:avLst/>
            <a:gdLst>
              <a:gd name="connsiteX0" fmla="*/ 0 w 12204702"/>
              <a:gd name="connsiteY0" fmla="*/ 0 h 2336977"/>
              <a:gd name="connsiteX1" fmla="*/ 12204702 w 12204702"/>
              <a:gd name="connsiteY1" fmla="*/ 0 h 2336977"/>
              <a:gd name="connsiteX2" fmla="*/ 12204702 w 12204702"/>
              <a:gd name="connsiteY2" fmla="*/ 2336977 h 2336977"/>
              <a:gd name="connsiteX3" fmla="*/ 0 w 12204702"/>
              <a:gd name="connsiteY3" fmla="*/ 2336977 h 233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702" h="2336977">
                <a:moveTo>
                  <a:pt x="0" y="0"/>
                </a:moveTo>
                <a:lnTo>
                  <a:pt x="12204702" y="0"/>
                </a:lnTo>
                <a:lnTo>
                  <a:pt x="12204702" y="2336977"/>
                </a:lnTo>
                <a:lnTo>
                  <a:pt x="0" y="23369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9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4014D1-1CEC-493F-8321-4F6F7CB2B4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2" y="1799520"/>
            <a:ext cx="12204702" cy="1419931"/>
          </a:xfrm>
          <a:custGeom>
            <a:avLst/>
            <a:gdLst>
              <a:gd name="connsiteX0" fmla="*/ 0 w 12204702"/>
              <a:gd name="connsiteY0" fmla="*/ 0 h 1419931"/>
              <a:gd name="connsiteX1" fmla="*/ 12204702 w 12204702"/>
              <a:gd name="connsiteY1" fmla="*/ 0 h 1419931"/>
              <a:gd name="connsiteX2" fmla="*/ 12204702 w 12204702"/>
              <a:gd name="connsiteY2" fmla="*/ 1419931 h 1419931"/>
              <a:gd name="connsiteX3" fmla="*/ 0 w 12204702"/>
              <a:gd name="connsiteY3" fmla="*/ 1419931 h 141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702" h="1419931">
                <a:moveTo>
                  <a:pt x="0" y="0"/>
                </a:moveTo>
                <a:lnTo>
                  <a:pt x="12204702" y="0"/>
                </a:lnTo>
                <a:lnTo>
                  <a:pt x="12204702" y="1419931"/>
                </a:lnTo>
                <a:lnTo>
                  <a:pt x="0" y="14199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32" y="6326094"/>
            <a:ext cx="945085" cy="3842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088851-09B6-476E-8CC7-88A780660D78}"/>
              </a:ext>
            </a:extLst>
          </p:cNvPr>
          <p:cNvCxnSpPr/>
          <p:nvPr userDrawn="1"/>
        </p:nvCxnSpPr>
        <p:spPr>
          <a:xfrm flipH="1">
            <a:off x="334241" y="6194321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6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49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0F142858-20FA-464B-92B2-D2BE315F5F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-53644" y="0"/>
            <a:ext cx="12245643" cy="6888174"/>
          </a:xfrm>
          <a:prstGeom prst="rect">
            <a:avLst/>
          </a:prstGeom>
        </p:spPr>
      </p:pic>
      <p:sp>
        <p:nvSpPr>
          <p:cNvPr id="8" name="Freeform: Shape 7"/>
          <p:cNvSpPr/>
          <p:nvPr/>
        </p:nvSpPr>
        <p:spPr>
          <a:xfrm flipV="1">
            <a:off x="0" y="-88937"/>
            <a:ext cx="9221118" cy="6858004"/>
          </a:xfrm>
          <a:custGeom>
            <a:avLst/>
            <a:gdLst>
              <a:gd name="connsiteX0" fmla="*/ 2332921 w 9221118"/>
              <a:gd name="connsiteY0" fmla="*/ 6858004 h 6858004"/>
              <a:gd name="connsiteX1" fmla="*/ 9221118 w 9221118"/>
              <a:gd name="connsiteY1" fmla="*/ 6858004 h 6858004"/>
              <a:gd name="connsiteX2" fmla="*/ 2363114 w 9221118"/>
              <a:gd name="connsiteY2" fmla="*/ 0 h 6858004"/>
              <a:gd name="connsiteX3" fmla="*/ 0 w 9221118"/>
              <a:gd name="connsiteY3" fmla="*/ 0 h 6858004"/>
              <a:gd name="connsiteX4" fmla="*/ 0 w 9221118"/>
              <a:gd name="connsiteY4" fmla="*/ 6858002 h 6858004"/>
              <a:gd name="connsiteX5" fmla="*/ 2332921 w 9221118"/>
              <a:gd name="connsiteY5" fmla="*/ 6858002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1118" h="6858004">
                <a:moveTo>
                  <a:pt x="2332921" y="6858004"/>
                </a:moveTo>
                <a:lnTo>
                  <a:pt x="9221118" y="6858004"/>
                </a:lnTo>
                <a:lnTo>
                  <a:pt x="2363114" y="0"/>
                </a:lnTo>
                <a:lnTo>
                  <a:pt x="0" y="0"/>
                </a:lnTo>
                <a:lnTo>
                  <a:pt x="0" y="6858002"/>
                </a:lnTo>
                <a:lnTo>
                  <a:pt x="2332921" y="685800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Triangle 8"/>
          <p:cNvSpPr/>
          <p:nvPr/>
        </p:nvSpPr>
        <p:spPr>
          <a:xfrm>
            <a:off x="160393" y="5823428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526" y="2050765"/>
            <a:ext cx="5897828" cy="1810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km-KH" sz="2000" dirty="0">
                <a:solidFill>
                  <a:schemeClr val="bg1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កត្តាជំរុញអាកប្បកិរិយានៃការគ្រប់គ្រងកាកសំណល់លូបង្គន់ នៅតំបន់ជនបទប្រទេសកម្ពុជា៖</a:t>
            </a:r>
            <a:br>
              <a:rPr lang="en-US" sz="2000" dirty="0">
                <a:solidFill>
                  <a:schemeClr val="bg1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km-KH" sz="2000" dirty="0">
                <a:solidFill>
                  <a:srgbClr val="00B0F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ការសិក្សាស្រាវជ្រាវបែបគុណវិស័យ</a:t>
            </a:r>
            <a:endParaRPr lang="en-US" sz="2000" dirty="0">
              <a:solidFill>
                <a:srgbClr val="00B0F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6080" y="3649751"/>
            <a:ext cx="740223" cy="748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6" y="920130"/>
            <a:ext cx="1853648" cy="753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A7FA3F-99FB-408A-8BBF-F2C407E71130}"/>
              </a:ext>
            </a:extLst>
          </p:cNvPr>
          <p:cNvSpPr/>
          <p:nvPr/>
        </p:nvSpPr>
        <p:spPr>
          <a:xfrm>
            <a:off x="6455821" y="56966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D48CE3-EE55-468F-A526-342FE1B428A4}"/>
              </a:ext>
            </a:extLst>
          </p:cNvPr>
          <p:cNvSpPr/>
          <p:nvPr/>
        </p:nvSpPr>
        <p:spPr>
          <a:xfrm>
            <a:off x="1993588" y="3950533"/>
            <a:ext cx="184379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Aft>
                <a:spcPts val="600"/>
              </a:spcAft>
            </a:pPr>
            <a:r>
              <a:rPr lang="km-KH" kern="0" dirty="0">
                <a:solidFill>
                  <a:schemeClr val="bg1"/>
                </a:solidFill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អង្គការ វ័តធើសេដ</a:t>
            </a:r>
          </a:p>
          <a:p>
            <a:pPr marR="0" lvl="0" algn="ctr">
              <a:spcAft>
                <a:spcPts val="600"/>
              </a:spcAft>
            </a:pPr>
            <a:r>
              <a:rPr lang="km-KH" kern="0" dirty="0">
                <a:solidFill>
                  <a:schemeClr val="bg1"/>
                </a:solidFill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២០១៨</a:t>
            </a:r>
            <a:endParaRPr lang="sv-SE" kern="0" dirty="0">
              <a:solidFill>
                <a:schemeClr val="bg1"/>
              </a:solidFill>
              <a:latin typeface="!Khmer OS Siemreap" panose="02000500000000020004" pitchFamily="2" charset="0"/>
              <a:ea typeface="Arial" panose="020B0604020202020204" pitchFamily="34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4AB396-ACEA-477B-BD29-3A4C9FF3FF34}"/>
              </a:ext>
            </a:extLst>
          </p:cNvPr>
          <p:cNvSpPr/>
          <p:nvPr/>
        </p:nvSpPr>
        <p:spPr>
          <a:xfrm>
            <a:off x="6215964" y="1948706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D9A6726-4240-4B03-A850-D5E04F5EE260}"/>
              </a:ext>
            </a:extLst>
          </p:cNvPr>
          <p:cNvSpPr txBox="1">
            <a:spLocks/>
          </p:cNvSpPr>
          <p:nvPr/>
        </p:nvSpPr>
        <p:spPr>
          <a:xfrm>
            <a:off x="6096000" y="1380665"/>
            <a:ext cx="4762500" cy="500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600" dirty="0"/>
              <a:t>សំណួរស្រាវជ្រាវ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78CB3-E2D0-4087-AD33-0577E75DD706}"/>
              </a:ext>
            </a:extLst>
          </p:cNvPr>
          <p:cNvSpPr/>
          <p:nvPr/>
        </p:nvSpPr>
        <p:spPr>
          <a:xfrm>
            <a:off x="6209614" y="4083945"/>
            <a:ext cx="5201336" cy="8095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4008E-3B5A-4DC9-A8E2-DC192B2F8523}"/>
              </a:ext>
            </a:extLst>
          </p:cNvPr>
          <p:cNvSpPr/>
          <p:nvPr/>
        </p:nvSpPr>
        <p:spPr>
          <a:xfrm>
            <a:off x="6235740" y="4143140"/>
            <a:ext cx="541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១.​តើការអនុវត្តជាក់ស្តែងនៃការគ្រប់គ្រងកាកសំណល់លូបង្គន់​នាពេលបច្ចុប្បន្ន នៅ​ជនបទប្រទេសកម្ពុជា មានអ្វីខ្លះ?</a:t>
            </a:r>
            <a:endParaRPr lang="en-US" sz="12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6EB11-CDB6-4434-94EE-898BDB08845E}"/>
              </a:ext>
            </a:extLst>
          </p:cNvPr>
          <p:cNvSpPr/>
          <p:nvPr/>
        </p:nvSpPr>
        <p:spPr>
          <a:xfrm>
            <a:off x="6209614" y="5095561"/>
            <a:ext cx="5201336" cy="907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9655E-70FB-4A66-8866-B83C229987BB}"/>
              </a:ext>
            </a:extLst>
          </p:cNvPr>
          <p:cNvSpPr/>
          <p:nvPr/>
        </p:nvSpPr>
        <p:spPr>
          <a:xfrm>
            <a:off x="6235740" y="5179914"/>
            <a:ext cx="5175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២.​​​ តើមានកត្តាអាកប្បកិរិយាអ្វីខ្លះដែល ជម្រុញឱ្យ ឬ បង្ខាំងមិនឱ្យ </a:t>
            </a:r>
            <a:r>
              <a:rPr lang="ca-ES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ប្រជាពលរដ្ឋជនបទប្រទេសកម្ពុជា អ</a:t>
            </a: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ាច</a:t>
            </a:r>
            <a:r>
              <a:rPr lang="ca-ES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គ្រប</a:t>
            </a: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់</a:t>
            </a:r>
            <a:r>
              <a:rPr lang="ca-ES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គ្រងកាកសំណល់លូបង្គន់</a:t>
            </a: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របស់ខ្លួនឱ្យមាន</a:t>
            </a:r>
            <a:r>
              <a:rPr lang="ca-ES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សុវត្ថិភាព?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8D91AB6-4A29-48DD-A0E9-065EE592B9BA}"/>
              </a:ext>
            </a:extLst>
          </p:cNvPr>
          <p:cNvSpPr txBox="1">
            <a:spLocks/>
          </p:cNvSpPr>
          <p:nvPr/>
        </p:nvSpPr>
        <p:spPr>
          <a:xfrm>
            <a:off x="6152463" y="2246750"/>
            <a:ext cx="5434243" cy="1446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m-KH" sz="1400" dirty="0">
                <a:cs typeface="!Khmer OS Siemreap" panose="02000500000000020004" pitchFamily="2" charset="0"/>
              </a:rPr>
              <a:t>ដើម្បីបង្តើត និងអនុវត្តដំណោះស្រាយដែលសមស្របគ្រប់គ្រាន់ សម្រាប់បរិបទជនបទប្រទេសកម្ពុជា ដំបូងយើងត្រូវតែស្វែងយល់អំពី ការអនុវត្តជាក់ស្តែងនៃការគ្រប់គ្រងកាកសំណល់លូជាក់ស្តែងរបស់ប្រជាជន និង កត្តាអាកប្បកិរិយាផ្សេងៗ ដែលជម្រុញឱ្យមានការធ្វើទាំងអស់នេះ។ ដូច្នេះ យើងមានសំណួរស្រាវជ្រាវដូចខាងក្រោម៖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65B2FA80-EB32-41DA-8F12-7160C5063D4A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484A2E-6CFD-402C-86B0-9BE50B2D339E}"/>
              </a:ext>
            </a:extLst>
          </p:cNvPr>
          <p:cNvSpPr/>
          <p:nvPr/>
        </p:nvSpPr>
        <p:spPr>
          <a:xfrm>
            <a:off x="780300" y="461788"/>
            <a:ext cx="16209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សេចក្តីផ្តើម​ (បន្ត)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FD505-61DF-40E5-8F37-C8977F2954E6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806B63-4296-4F15-9145-28928862E43E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B8C65D-7DBD-4E62-86D5-354853C63C0B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E6B6F4-3D7A-44EF-9B6C-19408125E09F}"/>
              </a:ext>
            </a:extLst>
          </p:cNvPr>
          <p:cNvGrpSpPr/>
          <p:nvPr/>
        </p:nvGrpSpPr>
        <p:grpSpPr>
          <a:xfrm>
            <a:off x="1085535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50FF91A-2B9E-4699-B148-06B81B00A677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B69A95-83E8-48B1-B080-E12380D70DB9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0601B1-D747-417F-8D17-8FB822BFC863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D739B18-7446-4BDC-AF5D-B42107636598}"/>
              </a:ext>
            </a:extLst>
          </p:cNvPr>
          <p:cNvSpPr/>
          <p:nvPr/>
        </p:nvSpPr>
        <p:spPr>
          <a:xfrm rot="10800000">
            <a:off x="1433611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Picture Placeholder 22">
            <a:extLst>
              <a:ext uri="{FF2B5EF4-FFF2-40B4-BE49-F238E27FC236}">
                <a16:creationId xmlns:a16="http://schemas.microsoft.com/office/drawing/2014/main" id="{57583B4A-A1AC-47ED-86CA-D51082A439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6" r="8024" b="172"/>
          <a:stretch/>
        </p:blipFill>
        <p:spPr>
          <a:xfrm>
            <a:off x="-10160" y="989758"/>
            <a:ext cx="5303520" cy="58987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7FB7C08-1CE5-4214-A423-4C89966EB09E}"/>
              </a:ext>
            </a:extLst>
          </p:cNvPr>
          <p:cNvSpPr/>
          <p:nvPr/>
        </p:nvSpPr>
        <p:spPr>
          <a:xfrm>
            <a:off x="3054245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8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384DB6-E0D9-45DE-A4DD-C996B50956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 b="29422"/>
          <a:stretch/>
        </p:blipFill>
        <p:spPr>
          <a:xfrm>
            <a:off x="0" y="1005841"/>
            <a:ext cx="12191999" cy="4693920"/>
          </a:xfr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EF9DCF0-15F3-4159-BA4A-55B1914F7702}"/>
              </a:ext>
            </a:extLst>
          </p:cNvPr>
          <p:cNvSpPr/>
          <p:nvPr/>
        </p:nvSpPr>
        <p:spPr>
          <a:xfrm flipV="1">
            <a:off x="1" y="4850488"/>
            <a:ext cx="7345056" cy="864512"/>
          </a:xfrm>
          <a:custGeom>
            <a:avLst/>
            <a:gdLst>
              <a:gd name="connsiteX0" fmla="*/ 5885676 w 6879771"/>
              <a:gd name="connsiteY0" fmla="*/ 0 h 1644096"/>
              <a:gd name="connsiteX1" fmla="*/ 6879771 w 6879771"/>
              <a:gd name="connsiteY1" fmla="*/ 0 h 1644096"/>
              <a:gd name="connsiteX2" fmla="*/ 5885676 w 6879771"/>
              <a:gd name="connsiteY2" fmla="*/ 1644095 h 1644096"/>
              <a:gd name="connsiteX3" fmla="*/ 5885676 w 6879771"/>
              <a:gd name="connsiteY3" fmla="*/ 1644096 h 1644096"/>
              <a:gd name="connsiteX4" fmla="*/ 0 w 6879771"/>
              <a:gd name="connsiteY4" fmla="*/ 1644096 h 1644096"/>
              <a:gd name="connsiteX5" fmla="*/ 0 w 6879771"/>
              <a:gd name="connsiteY5" fmla="*/ 3981 h 1644096"/>
              <a:gd name="connsiteX6" fmla="*/ 5885676 w 6879771"/>
              <a:gd name="connsiteY6" fmla="*/ 3981 h 16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9771" h="1644096">
                <a:moveTo>
                  <a:pt x="5885676" y="0"/>
                </a:moveTo>
                <a:lnTo>
                  <a:pt x="6879771" y="0"/>
                </a:lnTo>
                <a:lnTo>
                  <a:pt x="5885676" y="1644095"/>
                </a:lnTo>
                <a:lnTo>
                  <a:pt x="5885676" y="1644096"/>
                </a:lnTo>
                <a:lnTo>
                  <a:pt x="0" y="1644096"/>
                </a:lnTo>
                <a:lnTo>
                  <a:pt x="0" y="3981"/>
                </a:lnTo>
                <a:lnTo>
                  <a:pt x="5885676" y="3981"/>
                </a:lnTo>
                <a:close/>
              </a:path>
            </a:pathLst>
          </a:cu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DC162-7603-4A89-A1CF-6726A5260798}"/>
              </a:ext>
            </a:extLst>
          </p:cNvPr>
          <p:cNvSpPr/>
          <p:nvPr/>
        </p:nvSpPr>
        <p:spPr>
          <a:xfrm>
            <a:off x="929036" y="5043890"/>
            <a:ext cx="503644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m-KH" sz="3600" b="1" dirty="0">
                <a:solidFill>
                  <a:schemeClr val="bg1"/>
                </a:solidFill>
                <a:latin typeface="Khmer OS Content" panose="02000500000000020004" pitchFamily="2" charset="0"/>
                <a:ea typeface="Economica"/>
                <a:cs typeface="Khmer OS Content" panose="02000500000000020004" pitchFamily="2" charset="0"/>
              </a:rPr>
              <a:t>២. វិធីសាស្រ្តស្រាវជ្រាវ</a:t>
            </a:r>
            <a:endParaRPr lang="en-US" sz="3600" b="1" dirty="0">
              <a:solidFill>
                <a:schemeClr val="bg1"/>
              </a:solidFill>
              <a:latin typeface="Khmer OS Content" panose="02000500000000020004" pitchFamily="2" charset="0"/>
              <a:ea typeface="Economica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Top Corners Rounded 184">
            <a:extLst>
              <a:ext uri="{FF2B5EF4-FFF2-40B4-BE49-F238E27FC236}">
                <a16:creationId xmlns:a16="http://schemas.microsoft.com/office/drawing/2014/main" id="{93C809E9-C41E-4C07-947C-4B0B42D64580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F0D614D-A57B-4B93-AD54-D359E8F26720}"/>
              </a:ext>
            </a:extLst>
          </p:cNvPr>
          <p:cNvSpPr/>
          <p:nvPr/>
        </p:nvSpPr>
        <p:spPr>
          <a:xfrm>
            <a:off x="3062258" y="461788"/>
            <a:ext cx="90762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C385C8F-705A-4F8A-9238-7527728E4381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07C83A49-AD45-4378-B3E0-585F4E538720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0DE8C6C-3670-4D64-8A3C-919D270563A3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FF5619F3-555A-4D8E-A58D-FCB3363CB4C8}"/>
              </a:ext>
            </a:extLst>
          </p:cNvPr>
          <p:cNvGrpSpPr/>
          <p:nvPr/>
        </p:nvGrpSpPr>
        <p:grpSpPr>
          <a:xfrm>
            <a:off x="3010827" y="328681"/>
            <a:ext cx="1010486" cy="604769"/>
            <a:chOff x="1085535" y="328681"/>
            <a:chExt cx="1010486" cy="604769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795E5BA-8870-4ED0-AFF0-B33BA0908FDE}"/>
                </a:ext>
              </a:extLst>
            </p:cNvPr>
            <p:cNvGrpSpPr/>
            <p:nvPr/>
          </p:nvGrpSpPr>
          <p:grpSpPr>
            <a:xfrm>
              <a:off x="1085535" y="876299"/>
              <a:ext cx="1010486" cy="57151"/>
              <a:chOff x="4182028" y="815731"/>
              <a:chExt cx="1010486" cy="117720"/>
            </a:xfr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92000">
                  <a:schemeClr val="accent2"/>
                </a:gs>
              </a:gsLst>
              <a:lin ang="5400000" scaled="1"/>
            </a:gradFill>
          </p:grpSpPr>
          <p:sp>
            <p:nvSpPr>
              <p:cNvPr id="194" name="Rectangle: Top Corners Rounded 193">
                <a:extLst>
                  <a:ext uri="{FF2B5EF4-FFF2-40B4-BE49-F238E27FC236}">
                    <a16:creationId xmlns:a16="http://schemas.microsoft.com/office/drawing/2014/main" id="{2EEAFCD0-FB8B-438D-A5BF-CA6ECA780EF0}"/>
                  </a:ext>
                </a:extLst>
              </p:cNvPr>
              <p:cNvSpPr/>
              <p:nvPr/>
            </p:nvSpPr>
            <p:spPr>
              <a:xfrm>
                <a:off x="4229100" y="815731"/>
                <a:ext cx="916342" cy="11771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32E0048-74AE-44E5-B11A-E99E85ED9ADD}"/>
                  </a:ext>
                </a:extLst>
              </p:cNvPr>
              <p:cNvSpPr/>
              <p:nvPr/>
            </p:nvSpPr>
            <p:spPr>
              <a:xfrm>
                <a:off x="5145442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DFEE2251-C055-4124-99C4-3A95B2F1AF72}"/>
                  </a:ext>
                </a:extLst>
              </p:cNvPr>
              <p:cNvSpPr/>
              <p:nvPr/>
            </p:nvSpPr>
            <p:spPr>
              <a:xfrm flipH="1">
                <a:off x="4182028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A85175EE-496C-4657-AB3C-7BA8045293AD}"/>
                </a:ext>
              </a:extLst>
            </p:cNvPr>
            <p:cNvSpPr/>
            <p:nvPr/>
          </p:nvSpPr>
          <p:spPr>
            <a:xfrm rot="10800000">
              <a:off x="1433611" y="328681"/>
              <a:ext cx="314334" cy="685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1917FA3F-5007-4EF5-A97C-BD036F40DEDA}"/>
              </a:ext>
            </a:extLst>
          </p:cNvPr>
          <p:cNvGrpSpPr/>
          <p:nvPr/>
        </p:nvGrpSpPr>
        <p:grpSpPr>
          <a:xfrm>
            <a:off x="806685" y="1509645"/>
            <a:ext cx="5019310" cy="4119678"/>
            <a:chOff x="5820140" y="1696410"/>
            <a:chExt cx="6139053" cy="5038725"/>
          </a:xfrm>
        </p:grpSpPr>
        <p:grpSp>
          <p:nvGrpSpPr>
            <p:cNvPr id="1071" name="Group 1070">
              <a:extLst>
                <a:ext uri="{FF2B5EF4-FFF2-40B4-BE49-F238E27FC236}">
                  <a16:creationId xmlns:a16="http://schemas.microsoft.com/office/drawing/2014/main" id="{3CB3A782-1832-4827-911E-7400147504D8}"/>
                </a:ext>
              </a:extLst>
            </p:cNvPr>
            <p:cNvGrpSpPr/>
            <p:nvPr/>
          </p:nvGrpSpPr>
          <p:grpSpPr>
            <a:xfrm>
              <a:off x="5820140" y="1696410"/>
              <a:ext cx="6139053" cy="5038725"/>
              <a:chOff x="5746286" y="1438274"/>
              <a:chExt cx="6139053" cy="5038725"/>
            </a:xfrm>
          </p:grpSpPr>
          <p:grpSp>
            <p:nvGrpSpPr>
              <p:cNvPr id="1068" name="Group 1067">
                <a:extLst>
                  <a:ext uri="{FF2B5EF4-FFF2-40B4-BE49-F238E27FC236}">
                    <a16:creationId xmlns:a16="http://schemas.microsoft.com/office/drawing/2014/main" id="{68BDCCA6-B778-4903-ADDE-3A59DEFDA5F1}"/>
                  </a:ext>
                </a:extLst>
              </p:cNvPr>
              <p:cNvGrpSpPr/>
              <p:nvPr/>
            </p:nvGrpSpPr>
            <p:grpSpPr>
              <a:xfrm>
                <a:off x="5746286" y="1438274"/>
                <a:ext cx="6139053" cy="5038725"/>
                <a:chOff x="5229225" y="1438275"/>
                <a:chExt cx="5473700" cy="4492626"/>
              </a:xfrm>
            </p:grpSpPr>
            <p:sp>
              <p:nvSpPr>
                <p:cNvPr id="37" name="Freeform 65">
                  <a:extLst>
                    <a:ext uri="{FF2B5EF4-FFF2-40B4-BE49-F238E27FC236}">
                      <a16:creationId xmlns:a16="http://schemas.microsoft.com/office/drawing/2014/main" id="{90170025-DB16-47C0-8739-8A284F702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8350" y="3621088"/>
                  <a:ext cx="744538" cy="911225"/>
                </a:xfrm>
                <a:custGeom>
                  <a:avLst/>
                  <a:gdLst>
                    <a:gd name="T0" fmla="*/ 487 w 503"/>
                    <a:gd name="T1" fmla="*/ 272 h 615"/>
                    <a:gd name="T2" fmla="*/ 468 w 503"/>
                    <a:gd name="T3" fmla="*/ 229 h 615"/>
                    <a:gd name="T4" fmla="*/ 478 w 503"/>
                    <a:gd name="T5" fmla="*/ 197 h 615"/>
                    <a:gd name="T6" fmla="*/ 497 w 503"/>
                    <a:gd name="T7" fmla="*/ 178 h 615"/>
                    <a:gd name="T8" fmla="*/ 498 w 503"/>
                    <a:gd name="T9" fmla="*/ 162 h 615"/>
                    <a:gd name="T10" fmla="*/ 476 w 503"/>
                    <a:gd name="T11" fmla="*/ 170 h 615"/>
                    <a:gd name="T12" fmla="*/ 469 w 503"/>
                    <a:gd name="T13" fmla="*/ 130 h 615"/>
                    <a:gd name="T14" fmla="*/ 458 w 503"/>
                    <a:gd name="T15" fmla="*/ 117 h 615"/>
                    <a:gd name="T16" fmla="*/ 454 w 503"/>
                    <a:gd name="T17" fmla="*/ 99 h 615"/>
                    <a:gd name="T18" fmla="*/ 446 w 503"/>
                    <a:gd name="T19" fmla="*/ 88 h 615"/>
                    <a:gd name="T20" fmla="*/ 450 w 503"/>
                    <a:gd name="T21" fmla="*/ 55 h 615"/>
                    <a:gd name="T22" fmla="*/ 317 w 503"/>
                    <a:gd name="T23" fmla="*/ 0 h 615"/>
                    <a:gd name="T24" fmla="*/ 260 w 503"/>
                    <a:gd name="T25" fmla="*/ 38 h 615"/>
                    <a:gd name="T26" fmla="*/ 253 w 503"/>
                    <a:gd name="T27" fmla="*/ 69 h 615"/>
                    <a:gd name="T28" fmla="*/ 294 w 503"/>
                    <a:gd name="T29" fmla="*/ 122 h 615"/>
                    <a:gd name="T30" fmla="*/ 265 w 503"/>
                    <a:gd name="T31" fmla="*/ 114 h 615"/>
                    <a:gd name="T32" fmla="*/ 285 w 503"/>
                    <a:gd name="T33" fmla="*/ 150 h 615"/>
                    <a:gd name="T34" fmla="*/ 228 w 503"/>
                    <a:gd name="T35" fmla="*/ 116 h 615"/>
                    <a:gd name="T36" fmla="*/ 171 w 503"/>
                    <a:gd name="T37" fmla="*/ 83 h 615"/>
                    <a:gd name="T38" fmla="*/ 150 w 503"/>
                    <a:gd name="T39" fmla="*/ 86 h 615"/>
                    <a:gd name="T40" fmla="*/ 156 w 503"/>
                    <a:gd name="T41" fmla="*/ 131 h 615"/>
                    <a:gd name="T42" fmla="*/ 117 w 503"/>
                    <a:gd name="T43" fmla="*/ 177 h 615"/>
                    <a:gd name="T44" fmla="*/ 77 w 503"/>
                    <a:gd name="T45" fmla="*/ 201 h 615"/>
                    <a:gd name="T46" fmla="*/ 11 w 503"/>
                    <a:gd name="T47" fmla="*/ 245 h 615"/>
                    <a:gd name="T48" fmla="*/ 8 w 503"/>
                    <a:gd name="T49" fmla="*/ 310 h 615"/>
                    <a:gd name="T50" fmla="*/ 18 w 503"/>
                    <a:gd name="T51" fmla="*/ 372 h 615"/>
                    <a:gd name="T52" fmla="*/ 58 w 503"/>
                    <a:gd name="T53" fmla="*/ 429 h 615"/>
                    <a:gd name="T54" fmla="*/ 62 w 503"/>
                    <a:gd name="T55" fmla="*/ 444 h 615"/>
                    <a:gd name="T56" fmla="*/ 64 w 503"/>
                    <a:gd name="T57" fmla="*/ 489 h 615"/>
                    <a:gd name="T58" fmla="*/ 104 w 503"/>
                    <a:gd name="T59" fmla="*/ 532 h 615"/>
                    <a:gd name="T60" fmla="*/ 198 w 503"/>
                    <a:gd name="T61" fmla="*/ 600 h 615"/>
                    <a:gd name="T62" fmla="*/ 246 w 503"/>
                    <a:gd name="T63" fmla="*/ 610 h 615"/>
                    <a:gd name="T64" fmla="*/ 288 w 503"/>
                    <a:gd name="T65" fmla="*/ 576 h 615"/>
                    <a:gd name="T66" fmla="*/ 329 w 503"/>
                    <a:gd name="T67" fmla="*/ 561 h 615"/>
                    <a:gd name="T68" fmla="*/ 355 w 503"/>
                    <a:gd name="T69" fmla="*/ 559 h 615"/>
                    <a:gd name="T70" fmla="*/ 383 w 503"/>
                    <a:gd name="T71" fmla="*/ 553 h 615"/>
                    <a:gd name="T72" fmla="*/ 413 w 503"/>
                    <a:gd name="T73" fmla="*/ 545 h 615"/>
                    <a:gd name="T74" fmla="*/ 404 w 503"/>
                    <a:gd name="T75" fmla="*/ 517 h 615"/>
                    <a:gd name="T76" fmla="*/ 415 w 503"/>
                    <a:gd name="T77" fmla="*/ 508 h 615"/>
                    <a:gd name="T78" fmla="*/ 422 w 503"/>
                    <a:gd name="T79" fmla="*/ 508 h 615"/>
                    <a:gd name="T80" fmla="*/ 453 w 503"/>
                    <a:gd name="T81" fmla="*/ 469 h 615"/>
                    <a:gd name="T82" fmla="*/ 473 w 503"/>
                    <a:gd name="T83" fmla="*/ 442 h 615"/>
                    <a:gd name="T84" fmla="*/ 492 w 503"/>
                    <a:gd name="T85" fmla="*/ 424 h 615"/>
                    <a:gd name="T86" fmla="*/ 492 w 503"/>
                    <a:gd name="T87" fmla="*/ 409 h 615"/>
                    <a:gd name="T88" fmla="*/ 481 w 503"/>
                    <a:gd name="T89" fmla="*/ 384 h 615"/>
                    <a:gd name="T90" fmla="*/ 492 w 503"/>
                    <a:gd name="T91" fmla="*/ 335 h 615"/>
                    <a:gd name="T92" fmla="*/ 501 w 503"/>
                    <a:gd name="T93" fmla="*/ 287 h 615"/>
                    <a:gd name="T94" fmla="*/ 490 w 503"/>
                    <a:gd name="T95" fmla="*/ 285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03" h="615">
                      <a:moveTo>
                        <a:pt x="493" y="275"/>
                      </a:moveTo>
                      <a:cubicBezTo>
                        <a:pt x="488" y="273"/>
                        <a:pt x="488" y="273"/>
                        <a:pt x="488" y="273"/>
                      </a:cubicBezTo>
                      <a:cubicBezTo>
                        <a:pt x="488" y="273"/>
                        <a:pt x="488" y="273"/>
                        <a:pt x="487" y="273"/>
                      </a:cubicBezTo>
                      <a:cubicBezTo>
                        <a:pt x="487" y="272"/>
                        <a:pt x="487" y="272"/>
                        <a:pt x="487" y="272"/>
                      </a:cubicBezTo>
                      <a:cubicBezTo>
                        <a:pt x="483" y="263"/>
                        <a:pt x="483" y="263"/>
                        <a:pt x="483" y="263"/>
                      </a:cubicBezTo>
                      <a:cubicBezTo>
                        <a:pt x="469" y="230"/>
                        <a:pt x="469" y="230"/>
                        <a:pt x="469" y="230"/>
                      </a:cubicBezTo>
                      <a:cubicBezTo>
                        <a:pt x="468" y="229"/>
                        <a:pt x="468" y="229"/>
                        <a:pt x="468" y="229"/>
                      </a:cubicBezTo>
                      <a:cubicBezTo>
                        <a:pt x="468" y="229"/>
                        <a:pt x="468" y="229"/>
                        <a:pt x="468" y="229"/>
                      </a:cubicBezTo>
                      <a:cubicBezTo>
                        <a:pt x="470" y="214"/>
                        <a:pt x="470" y="214"/>
                        <a:pt x="470" y="214"/>
                      </a:cubicBezTo>
                      <a:cubicBezTo>
                        <a:pt x="470" y="214"/>
                        <a:pt x="470" y="214"/>
                        <a:pt x="470" y="213"/>
                      </a:cubicBezTo>
                      <a:cubicBezTo>
                        <a:pt x="477" y="198"/>
                        <a:pt x="477" y="198"/>
                        <a:pt x="477" y="198"/>
                      </a:cubicBezTo>
                      <a:cubicBezTo>
                        <a:pt x="477" y="197"/>
                        <a:pt x="478" y="197"/>
                        <a:pt x="478" y="197"/>
                      </a:cubicBezTo>
                      <a:cubicBezTo>
                        <a:pt x="498" y="186"/>
                        <a:pt x="498" y="186"/>
                        <a:pt x="498" y="186"/>
                      </a:cubicBezTo>
                      <a:cubicBezTo>
                        <a:pt x="497" y="180"/>
                        <a:pt x="497" y="180"/>
                        <a:pt x="497" y="180"/>
                      </a:cubicBezTo>
                      <a:cubicBezTo>
                        <a:pt x="497" y="179"/>
                        <a:pt x="497" y="179"/>
                        <a:pt x="497" y="179"/>
                      </a:cubicBezTo>
                      <a:cubicBezTo>
                        <a:pt x="497" y="179"/>
                        <a:pt x="497" y="178"/>
                        <a:pt x="497" y="178"/>
                      </a:cubicBezTo>
                      <a:cubicBezTo>
                        <a:pt x="503" y="168"/>
                        <a:pt x="503" y="168"/>
                        <a:pt x="503" y="168"/>
                      </a:cubicBezTo>
                      <a:cubicBezTo>
                        <a:pt x="500" y="158"/>
                        <a:pt x="500" y="158"/>
                        <a:pt x="500" y="158"/>
                      </a:cubicBezTo>
                      <a:cubicBezTo>
                        <a:pt x="499" y="161"/>
                        <a:pt x="499" y="161"/>
                        <a:pt x="499" y="161"/>
                      </a:cubicBezTo>
                      <a:cubicBezTo>
                        <a:pt x="499" y="161"/>
                        <a:pt x="498" y="162"/>
                        <a:pt x="498" y="162"/>
                      </a:cubicBezTo>
                      <a:cubicBezTo>
                        <a:pt x="478" y="172"/>
                        <a:pt x="478" y="172"/>
                        <a:pt x="478" y="172"/>
                      </a:cubicBezTo>
                      <a:cubicBezTo>
                        <a:pt x="478" y="173"/>
                        <a:pt x="477" y="173"/>
                        <a:pt x="476" y="172"/>
                      </a:cubicBezTo>
                      <a:cubicBezTo>
                        <a:pt x="476" y="172"/>
                        <a:pt x="476" y="171"/>
                        <a:pt x="476" y="171"/>
                      </a:cubicBezTo>
                      <a:cubicBezTo>
                        <a:pt x="476" y="170"/>
                        <a:pt x="476" y="170"/>
                        <a:pt x="476" y="170"/>
                      </a:cubicBezTo>
                      <a:cubicBezTo>
                        <a:pt x="480" y="139"/>
                        <a:pt x="480" y="139"/>
                        <a:pt x="480" y="139"/>
                      </a:cubicBezTo>
                      <a:cubicBezTo>
                        <a:pt x="478" y="130"/>
                        <a:pt x="478" y="130"/>
                        <a:pt x="478" y="130"/>
                      </a:cubicBezTo>
                      <a:cubicBezTo>
                        <a:pt x="471" y="131"/>
                        <a:pt x="471" y="131"/>
                        <a:pt x="471" y="131"/>
                      </a:cubicBezTo>
                      <a:cubicBezTo>
                        <a:pt x="470" y="131"/>
                        <a:pt x="469" y="131"/>
                        <a:pt x="469" y="130"/>
                      </a:cubicBezTo>
                      <a:cubicBezTo>
                        <a:pt x="465" y="120"/>
                        <a:pt x="465" y="120"/>
                        <a:pt x="465" y="120"/>
                      </a:cubicBezTo>
                      <a:cubicBezTo>
                        <a:pt x="459" y="119"/>
                        <a:pt x="459" y="119"/>
                        <a:pt x="459" y="119"/>
                      </a:cubicBezTo>
                      <a:cubicBezTo>
                        <a:pt x="458" y="119"/>
                        <a:pt x="458" y="119"/>
                        <a:pt x="458" y="118"/>
                      </a:cubicBezTo>
                      <a:cubicBezTo>
                        <a:pt x="457" y="118"/>
                        <a:pt x="457" y="117"/>
                        <a:pt x="458" y="117"/>
                      </a:cubicBezTo>
                      <a:cubicBezTo>
                        <a:pt x="458" y="117"/>
                        <a:pt x="458" y="116"/>
                        <a:pt x="458" y="116"/>
                      </a:cubicBezTo>
                      <a:cubicBezTo>
                        <a:pt x="460" y="114"/>
                        <a:pt x="460" y="114"/>
                        <a:pt x="460" y="114"/>
                      </a:cubicBezTo>
                      <a:cubicBezTo>
                        <a:pt x="460" y="113"/>
                        <a:pt x="460" y="113"/>
                        <a:pt x="459" y="113"/>
                      </a:cubicBezTo>
                      <a:cubicBezTo>
                        <a:pt x="454" y="99"/>
                        <a:pt x="454" y="99"/>
                        <a:pt x="454" y="99"/>
                      </a:cubicBezTo>
                      <a:cubicBezTo>
                        <a:pt x="453" y="98"/>
                        <a:pt x="453" y="98"/>
                        <a:pt x="454" y="97"/>
                      </a:cubicBezTo>
                      <a:cubicBezTo>
                        <a:pt x="454" y="97"/>
                        <a:pt x="454" y="96"/>
                        <a:pt x="454" y="96"/>
                      </a:cubicBezTo>
                      <a:cubicBezTo>
                        <a:pt x="458" y="94"/>
                        <a:pt x="458" y="94"/>
                        <a:pt x="458" y="94"/>
                      </a:cubicBezTo>
                      <a:cubicBezTo>
                        <a:pt x="446" y="88"/>
                        <a:pt x="446" y="88"/>
                        <a:pt x="446" y="88"/>
                      </a:cubicBezTo>
                      <a:cubicBezTo>
                        <a:pt x="445" y="88"/>
                        <a:pt x="445" y="87"/>
                        <a:pt x="445" y="86"/>
                      </a:cubicBezTo>
                      <a:cubicBezTo>
                        <a:pt x="445" y="86"/>
                        <a:pt x="445" y="86"/>
                        <a:pt x="445" y="86"/>
                      </a:cubicBezTo>
                      <a:cubicBezTo>
                        <a:pt x="454" y="61"/>
                        <a:pt x="454" y="61"/>
                        <a:pt x="454" y="61"/>
                      </a:cubicBezTo>
                      <a:cubicBezTo>
                        <a:pt x="450" y="55"/>
                        <a:pt x="450" y="55"/>
                        <a:pt x="450" y="55"/>
                      </a:cubicBezTo>
                      <a:cubicBezTo>
                        <a:pt x="398" y="41"/>
                        <a:pt x="398" y="41"/>
                        <a:pt x="398" y="41"/>
                      </a:cubicBezTo>
                      <a:cubicBezTo>
                        <a:pt x="398" y="41"/>
                        <a:pt x="397" y="41"/>
                        <a:pt x="397" y="41"/>
                      </a:cubicBezTo>
                      <a:cubicBezTo>
                        <a:pt x="363" y="20"/>
                        <a:pt x="363" y="20"/>
                        <a:pt x="363" y="20"/>
                      </a:cubicBezTo>
                      <a:cubicBezTo>
                        <a:pt x="317" y="0"/>
                        <a:pt x="317" y="0"/>
                        <a:pt x="317" y="0"/>
                      </a:cubicBezTo>
                      <a:cubicBezTo>
                        <a:pt x="303" y="2"/>
                        <a:pt x="303" y="2"/>
                        <a:pt x="303" y="2"/>
                      </a:cubicBezTo>
                      <a:cubicBezTo>
                        <a:pt x="303" y="2"/>
                        <a:pt x="302" y="3"/>
                        <a:pt x="302" y="3"/>
                      </a:cubicBezTo>
                      <a:cubicBezTo>
                        <a:pt x="292" y="3"/>
                        <a:pt x="283" y="16"/>
                        <a:pt x="277" y="22"/>
                      </a:cubicBezTo>
                      <a:cubicBezTo>
                        <a:pt x="272" y="28"/>
                        <a:pt x="267" y="34"/>
                        <a:pt x="260" y="38"/>
                      </a:cubicBezTo>
                      <a:cubicBezTo>
                        <a:pt x="257" y="40"/>
                        <a:pt x="253" y="41"/>
                        <a:pt x="251" y="43"/>
                      </a:cubicBezTo>
                      <a:cubicBezTo>
                        <a:pt x="248" y="46"/>
                        <a:pt x="250" y="53"/>
                        <a:pt x="249" y="57"/>
                      </a:cubicBezTo>
                      <a:cubicBezTo>
                        <a:pt x="249" y="59"/>
                        <a:pt x="248" y="62"/>
                        <a:pt x="248" y="65"/>
                      </a:cubicBezTo>
                      <a:cubicBezTo>
                        <a:pt x="249" y="68"/>
                        <a:pt x="248" y="67"/>
                        <a:pt x="253" y="69"/>
                      </a:cubicBezTo>
                      <a:cubicBezTo>
                        <a:pt x="254" y="69"/>
                        <a:pt x="255" y="70"/>
                        <a:pt x="256" y="71"/>
                      </a:cubicBezTo>
                      <a:cubicBezTo>
                        <a:pt x="269" y="77"/>
                        <a:pt x="282" y="84"/>
                        <a:pt x="293" y="93"/>
                      </a:cubicBezTo>
                      <a:cubicBezTo>
                        <a:pt x="301" y="100"/>
                        <a:pt x="298" y="109"/>
                        <a:pt x="297" y="119"/>
                      </a:cubicBezTo>
                      <a:cubicBezTo>
                        <a:pt x="296" y="121"/>
                        <a:pt x="295" y="121"/>
                        <a:pt x="294" y="122"/>
                      </a:cubicBezTo>
                      <a:cubicBezTo>
                        <a:pt x="289" y="123"/>
                        <a:pt x="278" y="121"/>
                        <a:pt x="275" y="118"/>
                      </a:cubicBezTo>
                      <a:cubicBezTo>
                        <a:pt x="272" y="115"/>
                        <a:pt x="271" y="110"/>
                        <a:pt x="269" y="107"/>
                      </a:cubicBezTo>
                      <a:cubicBezTo>
                        <a:pt x="267" y="103"/>
                        <a:pt x="264" y="101"/>
                        <a:pt x="261" y="99"/>
                      </a:cubicBezTo>
                      <a:cubicBezTo>
                        <a:pt x="262" y="104"/>
                        <a:pt x="264" y="109"/>
                        <a:pt x="265" y="114"/>
                      </a:cubicBezTo>
                      <a:cubicBezTo>
                        <a:pt x="266" y="119"/>
                        <a:pt x="265" y="119"/>
                        <a:pt x="271" y="121"/>
                      </a:cubicBezTo>
                      <a:cubicBezTo>
                        <a:pt x="279" y="125"/>
                        <a:pt x="287" y="131"/>
                        <a:pt x="296" y="134"/>
                      </a:cubicBezTo>
                      <a:cubicBezTo>
                        <a:pt x="298" y="135"/>
                        <a:pt x="299" y="138"/>
                        <a:pt x="297" y="139"/>
                      </a:cubicBezTo>
                      <a:cubicBezTo>
                        <a:pt x="293" y="143"/>
                        <a:pt x="290" y="149"/>
                        <a:pt x="285" y="150"/>
                      </a:cubicBezTo>
                      <a:cubicBezTo>
                        <a:pt x="280" y="150"/>
                        <a:pt x="271" y="143"/>
                        <a:pt x="267" y="141"/>
                      </a:cubicBezTo>
                      <a:cubicBezTo>
                        <a:pt x="259" y="136"/>
                        <a:pt x="251" y="132"/>
                        <a:pt x="243" y="128"/>
                      </a:cubicBezTo>
                      <a:cubicBezTo>
                        <a:pt x="239" y="125"/>
                        <a:pt x="233" y="122"/>
                        <a:pt x="230" y="118"/>
                      </a:cubicBezTo>
                      <a:cubicBezTo>
                        <a:pt x="229" y="118"/>
                        <a:pt x="228" y="117"/>
                        <a:pt x="228" y="116"/>
                      </a:cubicBezTo>
                      <a:cubicBezTo>
                        <a:pt x="228" y="104"/>
                        <a:pt x="225" y="93"/>
                        <a:pt x="223" y="82"/>
                      </a:cubicBezTo>
                      <a:cubicBezTo>
                        <a:pt x="207" y="81"/>
                        <a:pt x="191" y="77"/>
                        <a:pt x="175" y="77"/>
                      </a:cubicBezTo>
                      <a:cubicBezTo>
                        <a:pt x="175" y="78"/>
                        <a:pt x="174" y="79"/>
                        <a:pt x="173" y="80"/>
                      </a:cubicBezTo>
                      <a:cubicBezTo>
                        <a:pt x="173" y="81"/>
                        <a:pt x="171" y="82"/>
                        <a:pt x="171" y="83"/>
                      </a:cubicBezTo>
                      <a:cubicBezTo>
                        <a:pt x="171" y="85"/>
                        <a:pt x="170" y="86"/>
                        <a:pt x="168" y="86"/>
                      </a:cubicBezTo>
                      <a:cubicBezTo>
                        <a:pt x="168" y="86"/>
                        <a:pt x="168" y="86"/>
                        <a:pt x="168" y="86"/>
                      </a:cubicBezTo>
                      <a:cubicBezTo>
                        <a:pt x="168" y="86"/>
                        <a:pt x="168" y="86"/>
                        <a:pt x="168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8" y="102"/>
                        <a:pt x="148" y="102"/>
                        <a:pt x="148" y="102"/>
                      </a:cubicBezTo>
                      <a:cubicBezTo>
                        <a:pt x="156" y="129"/>
                        <a:pt x="156" y="129"/>
                        <a:pt x="156" y="129"/>
                      </a:cubicBezTo>
                      <a:cubicBezTo>
                        <a:pt x="157" y="129"/>
                        <a:pt x="156" y="130"/>
                        <a:pt x="156" y="130"/>
                      </a:cubicBezTo>
                      <a:cubicBezTo>
                        <a:pt x="156" y="130"/>
                        <a:pt x="156" y="131"/>
                        <a:pt x="156" y="131"/>
                      </a:cubicBezTo>
                      <a:cubicBezTo>
                        <a:pt x="156" y="131"/>
                        <a:pt x="155" y="131"/>
                        <a:pt x="155" y="131"/>
                      </a:cubicBezTo>
                      <a:cubicBezTo>
                        <a:pt x="142" y="134"/>
                        <a:pt x="142" y="134"/>
                        <a:pt x="142" y="134"/>
                      </a:cubicBezTo>
                      <a:cubicBezTo>
                        <a:pt x="127" y="146"/>
                        <a:pt x="127" y="146"/>
                        <a:pt x="127" y="146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99" y="198"/>
                        <a:pt x="99" y="198"/>
                        <a:pt x="99" y="198"/>
                      </a:cubicBezTo>
                      <a:cubicBezTo>
                        <a:pt x="99" y="199"/>
                        <a:pt x="98" y="199"/>
                        <a:pt x="98" y="199"/>
                      </a:cubicBezTo>
                      <a:cubicBezTo>
                        <a:pt x="77" y="201"/>
                        <a:pt x="77" y="201"/>
                        <a:pt x="77" y="201"/>
                      </a:cubicBezTo>
                      <a:cubicBezTo>
                        <a:pt x="64" y="217"/>
                        <a:pt x="64" y="217"/>
                        <a:pt x="64" y="217"/>
                      </a:cubicBezTo>
                      <a:cubicBezTo>
                        <a:pt x="63" y="217"/>
                        <a:pt x="63" y="217"/>
                        <a:pt x="63" y="218"/>
                      </a:cubicBezTo>
                      <a:cubicBezTo>
                        <a:pt x="31" y="224"/>
                        <a:pt x="31" y="224"/>
                        <a:pt x="31" y="224"/>
                      </a:cubicBezTo>
                      <a:cubicBezTo>
                        <a:pt x="11" y="245"/>
                        <a:pt x="11" y="245"/>
                        <a:pt x="11" y="245"/>
                      </a:cubicBezTo>
                      <a:cubicBezTo>
                        <a:pt x="6" y="256"/>
                        <a:pt x="6" y="256"/>
                        <a:pt x="6" y="256"/>
                      </a:cubicBezTo>
                      <a:cubicBezTo>
                        <a:pt x="0" y="300"/>
                        <a:pt x="0" y="300"/>
                        <a:pt x="0" y="300"/>
                      </a:cubicBezTo>
                      <a:cubicBezTo>
                        <a:pt x="8" y="308"/>
                        <a:pt x="8" y="308"/>
                        <a:pt x="8" y="308"/>
                      </a:cubicBezTo>
                      <a:cubicBezTo>
                        <a:pt x="8" y="308"/>
                        <a:pt x="8" y="309"/>
                        <a:pt x="8" y="310"/>
                      </a:cubicBezTo>
                      <a:cubicBezTo>
                        <a:pt x="8" y="350"/>
                        <a:pt x="8" y="350"/>
                        <a:pt x="8" y="350"/>
                      </a:cubicBezTo>
                      <a:cubicBezTo>
                        <a:pt x="16" y="357"/>
                        <a:pt x="16" y="357"/>
                        <a:pt x="16" y="357"/>
                      </a:cubicBezTo>
                      <a:cubicBezTo>
                        <a:pt x="16" y="357"/>
                        <a:pt x="16" y="358"/>
                        <a:pt x="16" y="358"/>
                      </a:cubicBezTo>
                      <a:cubicBezTo>
                        <a:pt x="18" y="372"/>
                        <a:pt x="18" y="372"/>
                        <a:pt x="18" y="372"/>
                      </a:cubicBezTo>
                      <a:cubicBezTo>
                        <a:pt x="31" y="414"/>
                        <a:pt x="31" y="414"/>
                        <a:pt x="31" y="414"/>
                      </a:cubicBezTo>
                      <a:cubicBezTo>
                        <a:pt x="52" y="420"/>
                        <a:pt x="52" y="420"/>
                        <a:pt x="52" y="420"/>
                      </a:cubicBezTo>
                      <a:cubicBezTo>
                        <a:pt x="52" y="420"/>
                        <a:pt x="52" y="421"/>
                        <a:pt x="53" y="421"/>
                      </a:cubicBezTo>
                      <a:cubicBezTo>
                        <a:pt x="58" y="429"/>
                        <a:pt x="58" y="429"/>
                        <a:pt x="58" y="429"/>
                      </a:cubicBezTo>
                      <a:cubicBezTo>
                        <a:pt x="58" y="429"/>
                        <a:pt x="58" y="430"/>
                        <a:pt x="58" y="430"/>
                      </a:cubicBezTo>
                      <a:cubicBezTo>
                        <a:pt x="62" y="443"/>
                        <a:pt x="62" y="443"/>
                        <a:pt x="62" y="443"/>
                      </a:cubicBezTo>
                      <a:cubicBezTo>
                        <a:pt x="62" y="443"/>
                        <a:pt x="62" y="444"/>
                        <a:pt x="62" y="444"/>
                      </a:cubicBezTo>
                      <a:cubicBezTo>
                        <a:pt x="62" y="444"/>
                        <a:pt x="62" y="444"/>
                        <a:pt x="62" y="444"/>
                      </a:cubicBezTo>
                      <a:cubicBezTo>
                        <a:pt x="57" y="464"/>
                        <a:pt x="57" y="464"/>
                        <a:pt x="57" y="464"/>
                      </a:cubicBezTo>
                      <a:cubicBezTo>
                        <a:pt x="65" y="479"/>
                        <a:pt x="65" y="479"/>
                        <a:pt x="65" y="479"/>
                      </a:cubicBezTo>
                      <a:cubicBezTo>
                        <a:pt x="65" y="479"/>
                        <a:pt x="65" y="480"/>
                        <a:pt x="65" y="480"/>
                      </a:cubicBezTo>
                      <a:cubicBezTo>
                        <a:pt x="64" y="489"/>
                        <a:pt x="64" y="489"/>
                        <a:pt x="64" y="489"/>
                      </a:cubicBezTo>
                      <a:cubicBezTo>
                        <a:pt x="94" y="512"/>
                        <a:pt x="94" y="512"/>
                        <a:pt x="94" y="512"/>
                      </a:cubicBezTo>
                      <a:cubicBezTo>
                        <a:pt x="94" y="513"/>
                        <a:pt x="95" y="513"/>
                        <a:pt x="95" y="513"/>
                      </a:cubicBezTo>
                      <a:cubicBezTo>
                        <a:pt x="104" y="531"/>
                        <a:pt x="104" y="531"/>
                        <a:pt x="104" y="531"/>
                      </a:cubicBezTo>
                      <a:cubicBezTo>
                        <a:pt x="104" y="532"/>
                        <a:pt x="104" y="532"/>
                        <a:pt x="104" y="532"/>
                      </a:cubicBezTo>
                      <a:cubicBezTo>
                        <a:pt x="104" y="532"/>
                        <a:pt x="104" y="533"/>
                        <a:pt x="104" y="533"/>
                      </a:cubicBezTo>
                      <a:cubicBezTo>
                        <a:pt x="103" y="550"/>
                        <a:pt x="103" y="550"/>
                        <a:pt x="103" y="550"/>
                      </a:cubicBezTo>
                      <a:cubicBezTo>
                        <a:pt x="138" y="591"/>
                        <a:pt x="138" y="591"/>
                        <a:pt x="138" y="591"/>
                      </a:cubicBezTo>
                      <a:cubicBezTo>
                        <a:pt x="198" y="600"/>
                        <a:pt x="198" y="600"/>
                        <a:pt x="198" y="600"/>
                      </a:cubicBezTo>
                      <a:cubicBezTo>
                        <a:pt x="199" y="600"/>
                        <a:pt x="199" y="600"/>
                        <a:pt x="199" y="601"/>
                      </a:cubicBezTo>
                      <a:cubicBezTo>
                        <a:pt x="215" y="615"/>
                        <a:pt x="215" y="615"/>
                        <a:pt x="215" y="615"/>
                      </a:cubicBezTo>
                      <a:cubicBezTo>
                        <a:pt x="243" y="614"/>
                        <a:pt x="243" y="614"/>
                        <a:pt x="243" y="614"/>
                      </a:cubicBezTo>
                      <a:cubicBezTo>
                        <a:pt x="246" y="610"/>
                        <a:pt x="246" y="610"/>
                        <a:pt x="246" y="610"/>
                      </a:cubicBezTo>
                      <a:cubicBezTo>
                        <a:pt x="246" y="610"/>
                        <a:pt x="247" y="610"/>
                        <a:pt x="247" y="610"/>
                      </a:cubicBezTo>
                      <a:cubicBezTo>
                        <a:pt x="257" y="610"/>
                        <a:pt x="257" y="610"/>
                        <a:pt x="257" y="610"/>
                      </a:cubicBezTo>
                      <a:cubicBezTo>
                        <a:pt x="286" y="576"/>
                        <a:pt x="286" y="576"/>
                        <a:pt x="286" y="576"/>
                      </a:cubicBezTo>
                      <a:cubicBezTo>
                        <a:pt x="287" y="576"/>
                        <a:pt x="287" y="576"/>
                        <a:pt x="288" y="576"/>
                      </a:cubicBezTo>
                      <a:cubicBezTo>
                        <a:pt x="297" y="575"/>
                        <a:pt x="297" y="575"/>
                        <a:pt x="297" y="575"/>
                      </a:cubicBezTo>
                      <a:cubicBezTo>
                        <a:pt x="306" y="566"/>
                        <a:pt x="306" y="566"/>
                        <a:pt x="306" y="566"/>
                      </a:cubicBezTo>
                      <a:cubicBezTo>
                        <a:pt x="306" y="566"/>
                        <a:pt x="306" y="566"/>
                        <a:pt x="307" y="565"/>
                      </a:cubicBezTo>
                      <a:cubicBezTo>
                        <a:pt x="329" y="561"/>
                        <a:pt x="329" y="561"/>
                        <a:pt x="329" y="561"/>
                      </a:cubicBezTo>
                      <a:cubicBezTo>
                        <a:pt x="329" y="561"/>
                        <a:pt x="329" y="561"/>
                        <a:pt x="330" y="561"/>
                      </a:cubicBezTo>
                      <a:cubicBezTo>
                        <a:pt x="343" y="566"/>
                        <a:pt x="343" y="566"/>
                        <a:pt x="343" y="566"/>
                      </a:cubicBezTo>
                      <a:cubicBezTo>
                        <a:pt x="353" y="559"/>
                        <a:pt x="353" y="559"/>
                        <a:pt x="353" y="559"/>
                      </a:cubicBezTo>
                      <a:cubicBezTo>
                        <a:pt x="354" y="559"/>
                        <a:pt x="355" y="559"/>
                        <a:pt x="355" y="559"/>
                      </a:cubicBezTo>
                      <a:cubicBezTo>
                        <a:pt x="365" y="563"/>
                        <a:pt x="365" y="563"/>
                        <a:pt x="365" y="563"/>
                      </a:cubicBezTo>
                      <a:cubicBezTo>
                        <a:pt x="381" y="555"/>
                        <a:pt x="381" y="555"/>
                        <a:pt x="381" y="555"/>
                      </a:cubicBezTo>
                      <a:cubicBezTo>
                        <a:pt x="381" y="555"/>
                        <a:pt x="381" y="555"/>
                        <a:pt x="381" y="555"/>
                      </a:cubicBezTo>
                      <a:cubicBezTo>
                        <a:pt x="381" y="554"/>
                        <a:pt x="382" y="553"/>
                        <a:pt x="383" y="553"/>
                      </a:cubicBezTo>
                      <a:cubicBezTo>
                        <a:pt x="387" y="552"/>
                        <a:pt x="387" y="552"/>
                        <a:pt x="387" y="552"/>
                      </a:cubicBezTo>
                      <a:cubicBezTo>
                        <a:pt x="387" y="552"/>
                        <a:pt x="388" y="552"/>
                        <a:pt x="388" y="552"/>
                      </a:cubicBezTo>
                      <a:cubicBezTo>
                        <a:pt x="388" y="552"/>
                        <a:pt x="388" y="552"/>
                        <a:pt x="388" y="552"/>
                      </a:cubicBezTo>
                      <a:cubicBezTo>
                        <a:pt x="413" y="545"/>
                        <a:pt x="413" y="545"/>
                        <a:pt x="413" y="545"/>
                      </a:cubicBezTo>
                      <a:cubicBezTo>
                        <a:pt x="408" y="539"/>
                        <a:pt x="408" y="539"/>
                        <a:pt x="408" y="539"/>
                      </a:cubicBezTo>
                      <a:cubicBezTo>
                        <a:pt x="408" y="538"/>
                        <a:pt x="408" y="538"/>
                        <a:pt x="408" y="537"/>
                      </a:cubicBezTo>
                      <a:cubicBezTo>
                        <a:pt x="409" y="527"/>
                        <a:pt x="409" y="527"/>
                        <a:pt x="409" y="527"/>
                      </a:cubicBezTo>
                      <a:cubicBezTo>
                        <a:pt x="404" y="517"/>
                        <a:pt x="404" y="517"/>
                        <a:pt x="404" y="517"/>
                      </a:cubicBezTo>
                      <a:cubicBezTo>
                        <a:pt x="404" y="516"/>
                        <a:pt x="404" y="515"/>
                        <a:pt x="404" y="515"/>
                      </a:cubicBezTo>
                      <a:cubicBezTo>
                        <a:pt x="404" y="514"/>
                        <a:pt x="404" y="514"/>
                        <a:pt x="405" y="514"/>
                      </a:cubicBezTo>
                      <a:cubicBezTo>
                        <a:pt x="413" y="508"/>
                        <a:pt x="413" y="508"/>
                        <a:pt x="413" y="508"/>
                      </a:cubicBezTo>
                      <a:cubicBezTo>
                        <a:pt x="413" y="508"/>
                        <a:pt x="414" y="508"/>
                        <a:pt x="415" y="508"/>
                      </a:cubicBezTo>
                      <a:cubicBezTo>
                        <a:pt x="418" y="512"/>
                        <a:pt x="418" y="512"/>
                        <a:pt x="418" y="512"/>
                      </a:cubicBezTo>
                      <a:cubicBezTo>
                        <a:pt x="421" y="509"/>
                        <a:pt x="421" y="509"/>
                        <a:pt x="421" y="509"/>
                      </a:cubicBezTo>
                      <a:cubicBezTo>
                        <a:pt x="421" y="508"/>
                        <a:pt x="421" y="508"/>
                        <a:pt x="421" y="508"/>
                      </a:cubicBezTo>
                      <a:cubicBezTo>
                        <a:pt x="422" y="508"/>
                        <a:pt x="422" y="508"/>
                        <a:pt x="422" y="508"/>
                      </a:cubicBezTo>
                      <a:cubicBezTo>
                        <a:pt x="440" y="504"/>
                        <a:pt x="440" y="504"/>
                        <a:pt x="440" y="504"/>
                      </a:cubicBezTo>
                      <a:cubicBezTo>
                        <a:pt x="441" y="503"/>
                        <a:pt x="441" y="503"/>
                        <a:pt x="442" y="504"/>
                      </a:cubicBezTo>
                      <a:cubicBezTo>
                        <a:pt x="446" y="507"/>
                        <a:pt x="446" y="507"/>
                        <a:pt x="446" y="507"/>
                      </a:cubicBezTo>
                      <a:cubicBezTo>
                        <a:pt x="453" y="469"/>
                        <a:pt x="453" y="469"/>
                        <a:pt x="453" y="469"/>
                      </a:cubicBezTo>
                      <a:cubicBezTo>
                        <a:pt x="453" y="469"/>
                        <a:pt x="453" y="469"/>
                        <a:pt x="453" y="468"/>
                      </a:cubicBezTo>
                      <a:cubicBezTo>
                        <a:pt x="454" y="468"/>
                        <a:pt x="454" y="468"/>
                        <a:pt x="454" y="468"/>
                      </a:cubicBezTo>
                      <a:cubicBezTo>
                        <a:pt x="463" y="464"/>
                        <a:pt x="463" y="464"/>
                        <a:pt x="463" y="464"/>
                      </a:cubicBezTo>
                      <a:cubicBezTo>
                        <a:pt x="473" y="442"/>
                        <a:pt x="473" y="442"/>
                        <a:pt x="473" y="442"/>
                      </a:cubicBezTo>
                      <a:cubicBezTo>
                        <a:pt x="473" y="442"/>
                        <a:pt x="473" y="441"/>
                        <a:pt x="474" y="441"/>
                      </a:cubicBezTo>
                      <a:cubicBezTo>
                        <a:pt x="474" y="441"/>
                        <a:pt x="474" y="441"/>
                        <a:pt x="475" y="441"/>
                      </a:cubicBezTo>
                      <a:cubicBezTo>
                        <a:pt x="490" y="438"/>
                        <a:pt x="490" y="438"/>
                        <a:pt x="490" y="438"/>
                      </a:cubicBezTo>
                      <a:cubicBezTo>
                        <a:pt x="492" y="424"/>
                        <a:pt x="492" y="424"/>
                        <a:pt x="492" y="424"/>
                      </a:cubicBezTo>
                      <a:cubicBezTo>
                        <a:pt x="492" y="423"/>
                        <a:pt x="492" y="423"/>
                        <a:pt x="492" y="423"/>
                      </a:cubicBezTo>
                      <a:cubicBezTo>
                        <a:pt x="496" y="419"/>
                        <a:pt x="496" y="419"/>
                        <a:pt x="496" y="419"/>
                      </a:cubicBezTo>
                      <a:cubicBezTo>
                        <a:pt x="492" y="411"/>
                        <a:pt x="492" y="411"/>
                        <a:pt x="492" y="411"/>
                      </a:cubicBezTo>
                      <a:cubicBezTo>
                        <a:pt x="492" y="410"/>
                        <a:pt x="492" y="410"/>
                        <a:pt x="492" y="409"/>
                      </a:cubicBezTo>
                      <a:cubicBezTo>
                        <a:pt x="495" y="402"/>
                        <a:pt x="495" y="402"/>
                        <a:pt x="495" y="402"/>
                      </a:cubicBezTo>
                      <a:cubicBezTo>
                        <a:pt x="493" y="391"/>
                        <a:pt x="493" y="391"/>
                        <a:pt x="493" y="391"/>
                      </a:cubicBezTo>
                      <a:cubicBezTo>
                        <a:pt x="488" y="383"/>
                        <a:pt x="488" y="383"/>
                        <a:pt x="488" y="383"/>
                      </a:cubicBezTo>
                      <a:cubicBezTo>
                        <a:pt x="481" y="384"/>
                        <a:pt x="481" y="384"/>
                        <a:pt x="481" y="384"/>
                      </a:cubicBezTo>
                      <a:cubicBezTo>
                        <a:pt x="480" y="384"/>
                        <a:pt x="480" y="384"/>
                        <a:pt x="479" y="383"/>
                      </a:cubicBezTo>
                      <a:cubicBezTo>
                        <a:pt x="479" y="383"/>
                        <a:pt x="479" y="383"/>
                        <a:pt x="479" y="382"/>
                      </a:cubicBezTo>
                      <a:cubicBezTo>
                        <a:pt x="479" y="382"/>
                        <a:pt x="479" y="382"/>
                        <a:pt x="479" y="381"/>
                      </a:cubicBezTo>
                      <a:cubicBezTo>
                        <a:pt x="492" y="335"/>
                        <a:pt x="492" y="335"/>
                        <a:pt x="492" y="335"/>
                      </a:cubicBezTo>
                      <a:cubicBezTo>
                        <a:pt x="492" y="334"/>
                        <a:pt x="492" y="334"/>
                        <a:pt x="492" y="334"/>
                      </a:cubicBezTo>
                      <a:cubicBezTo>
                        <a:pt x="503" y="319"/>
                        <a:pt x="503" y="319"/>
                        <a:pt x="503" y="319"/>
                      </a:cubicBezTo>
                      <a:cubicBezTo>
                        <a:pt x="502" y="289"/>
                        <a:pt x="502" y="289"/>
                        <a:pt x="502" y="289"/>
                      </a:cubicBezTo>
                      <a:cubicBezTo>
                        <a:pt x="501" y="287"/>
                        <a:pt x="501" y="287"/>
                        <a:pt x="501" y="287"/>
                      </a:cubicBezTo>
                      <a:cubicBezTo>
                        <a:pt x="492" y="288"/>
                        <a:pt x="492" y="288"/>
                        <a:pt x="492" y="288"/>
                      </a:cubicBezTo>
                      <a:cubicBezTo>
                        <a:pt x="491" y="288"/>
                        <a:pt x="491" y="288"/>
                        <a:pt x="491" y="287"/>
                      </a:cubicBezTo>
                      <a:cubicBezTo>
                        <a:pt x="490" y="287"/>
                        <a:pt x="490" y="287"/>
                        <a:pt x="490" y="286"/>
                      </a:cubicBezTo>
                      <a:cubicBezTo>
                        <a:pt x="490" y="286"/>
                        <a:pt x="490" y="286"/>
                        <a:pt x="490" y="285"/>
                      </a:cubicBezTo>
                      <a:lnTo>
                        <a:pt x="493" y="275"/>
                      </a:lnTo>
                      <a:close/>
                    </a:path>
                  </a:pathLst>
                </a:custGeom>
                <a:solidFill>
                  <a:srgbClr val="009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" name="Freeform 66">
                  <a:extLst>
                    <a:ext uri="{FF2B5EF4-FFF2-40B4-BE49-F238E27FC236}">
                      <a16:creationId xmlns:a16="http://schemas.microsoft.com/office/drawing/2014/main" id="{6CEEA0AC-6F85-4272-9487-921DC4E30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0838" y="4184650"/>
                  <a:ext cx="1035050" cy="1041400"/>
                </a:xfrm>
                <a:custGeom>
                  <a:avLst/>
                  <a:gdLst>
                    <a:gd name="T0" fmla="*/ 671 w 699"/>
                    <a:gd name="T1" fmla="*/ 179 h 703"/>
                    <a:gd name="T2" fmla="*/ 637 w 699"/>
                    <a:gd name="T3" fmla="*/ 187 h 703"/>
                    <a:gd name="T4" fmla="*/ 611 w 699"/>
                    <a:gd name="T5" fmla="*/ 189 h 703"/>
                    <a:gd name="T6" fmla="*/ 582 w 699"/>
                    <a:gd name="T7" fmla="*/ 202 h 703"/>
                    <a:gd name="T8" fmla="*/ 542 w 699"/>
                    <a:gd name="T9" fmla="*/ 237 h 703"/>
                    <a:gd name="T10" fmla="*/ 528 w 699"/>
                    <a:gd name="T11" fmla="*/ 241 h 703"/>
                    <a:gd name="T12" fmla="*/ 478 w 699"/>
                    <a:gd name="T13" fmla="*/ 227 h 703"/>
                    <a:gd name="T14" fmla="*/ 378 w 699"/>
                    <a:gd name="T15" fmla="*/ 173 h 703"/>
                    <a:gd name="T16" fmla="*/ 379 w 699"/>
                    <a:gd name="T17" fmla="*/ 153 h 703"/>
                    <a:gd name="T18" fmla="*/ 338 w 699"/>
                    <a:gd name="T19" fmla="*/ 111 h 703"/>
                    <a:gd name="T20" fmla="*/ 331 w 699"/>
                    <a:gd name="T21" fmla="*/ 85 h 703"/>
                    <a:gd name="T22" fmla="*/ 337 w 699"/>
                    <a:gd name="T23" fmla="*/ 64 h 703"/>
                    <a:gd name="T24" fmla="*/ 308 w 699"/>
                    <a:gd name="T25" fmla="*/ 40 h 703"/>
                    <a:gd name="T26" fmla="*/ 287 w 699"/>
                    <a:gd name="T27" fmla="*/ 11 h 703"/>
                    <a:gd name="T28" fmla="*/ 284 w 699"/>
                    <a:gd name="T29" fmla="*/ 25 h 703"/>
                    <a:gd name="T30" fmla="*/ 257 w 699"/>
                    <a:gd name="T31" fmla="*/ 20 h 703"/>
                    <a:gd name="T32" fmla="*/ 230 w 699"/>
                    <a:gd name="T33" fmla="*/ 23 h 703"/>
                    <a:gd name="T34" fmla="*/ 228 w 699"/>
                    <a:gd name="T35" fmla="*/ 32 h 703"/>
                    <a:gd name="T36" fmla="*/ 213 w 699"/>
                    <a:gd name="T37" fmla="*/ 62 h 703"/>
                    <a:gd name="T38" fmla="*/ 198 w 699"/>
                    <a:gd name="T39" fmla="*/ 73 h 703"/>
                    <a:gd name="T40" fmla="*/ 202 w 699"/>
                    <a:gd name="T41" fmla="*/ 105 h 703"/>
                    <a:gd name="T42" fmla="*/ 170 w 699"/>
                    <a:gd name="T43" fmla="*/ 120 h 703"/>
                    <a:gd name="T44" fmla="*/ 148 w 699"/>
                    <a:gd name="T45" fmla="*/ 118 h 703"/>
                    <a:gd name="T46" fmla="*/ 102 w 699"/>
                    <a:gd name="T47" fmla="*/ 97 h 703"/>
                    <a:gd name="T48" fmla="*/ 82 w 699"/>
                    <a:gd name="T49" fmla="*/ 130 h 703"/>
                    <a:gd name="T50" fmla="*/ 70 w 699"/>
                    <a:gd name="T51" fmla="*/ 156 h 703"/>
                    <a:gd name="T52" fmla="*/ 56 w 699"/>
                    <a:gd name="T53" fmla="*/ 161 h 703"/>
                    <a:gd name="T54" fmla="*/ 34 w 699"/>
                    <a:gd name="T55" fmla="*/ 166 h 703"/>
                    <a:gd name="T56" fmla="*/ 13 w 699"/>
                    <a:gd name="T57" fmla="*/ 183 h 703"/>
                    <a:gd name="T58" fmla="*/ 13 w 699"/>
                    <a:gd name="T59" fmla="*/ 196 h 703"/>
                    <a:gd name="T60" fmla="*/ 6 w 699"/>
                    <a:gd name="T61" fmla="*/ 223 h 703"/>
                    <a:gd name="T62" fmla="*/ 19 w 699"/>
                    <a:gd name="T63" fmla="*/ 274 h 703"/>
                    <a:gd name="T64" fmla="*/ 28 w 699"/>
                    <a:gd name="T65" fmla="*/ 314 h 703"/>
                    <a:gd name="T66" fmla="*/ 61 w 699"/>
                    <a:gd name="T67" fmla="*/ 345 h 703"/>
                    <a:gd name="T68" fmla="*/ 94 w 699"/>
                    <a:gd name="T69" fmla="*/ 362 h 703"/>
                    <a:gd name="T70" fmla="*/ 104 w 699"/>
                    <a:gd name="T71" fmla="*/ 374 h 703"/>
                    <a:gd name="T72" fmla="*/ 156 w 699"/>
                    <a:gd name="T73" fmla="*/ 378 h 703"/>
                    <a:gd name="T74" fmla="*/ 193 w 699"/>
                    <a:gd name="T75" fmla="*/ 404 h 703"/>
                    <a:gd name="T76" fmla="*/ 185 w 699"/>
                    <a:gd name="T77" fmla="*/ 450 h 703"/>
                    <a:gd name="T78" fmla="*/ 192 w 699"/>
                    <a:gd name="T79" fmla="*/ 474 h 703"/>
                    <a:gd name="T80" fmla="*/ 214 w 699"/>
                    <a:gd name="T81" fmla="*/ 497 h 703"/>
                    <a:gd name="T82" fmla="*/ 228 w 699"/>
                    <a:gd name="T83" fmla="*/ 549 h 703"/>
                    <a:gd name="T84" fmla="*/ 224 w 699"/>
                    <a:gd name="T85" fmla="*/ 586 h 703"/>
                    <a:gd name="T86" fmla="*/ 255 w 699"/>
                    <a:gd name="T87" fmla="*/ 648 h 703"/>
                    <a:gd name="T88" fmla="*/ 282 w 699"/>
                    <a:gd name="T89" fmla="*/ 680 h 703"/>
                    <a:gd name="T90" fmla="*/ 366 w 699"/>
                    <a:gd name="T91" fmla="*/ 683 h 703"/>
                    <a:gd name="T92" fmla="*/ 407 w 699"/>
                    <a:gd name="T93" fmla="*/ 663 h 703"/>
                    <a:gd name="T94" fmla="*/ 427 w 699"/>
                    <a:gd name="T95" fmla="*/ 651 h 703"/>
                    <a:gd name="T96" fmla="*/ 471 w 699"/>
                    <a:gd name="T97" fmla="*/ 670 h 703"/>
                    <a:gd name="T98" fmla="*/ 528 w 699"/>
                    <a:gd name="T99" fmla="*/ 683 h 703"/>
                    <a:gd name="T100" fmla="*/ 598 w 699"/>
                    <a:gd name="T101" fmla="*/ 699 h 703"/>
                    <a:gd name="T102" fmla="*/ 642 w 699"/>
                    <a:gd name="T103" fmla="*/ 550 h 703"/>
                    <a:gd name="T104" fmla="*/ 659 w 699"/>
                    <a:gd name="T105" fmla="*/ 514 h 703"/>
                    <a:gd name="T106" fmla="*/ 696 w 699"/>
                    <a:gd name="T107" fmla="*/ 474 h 703"/>
                    <a:gd name="T108" fmla="*/ 687 w 699"/>
                    <a:gd name="T109" fmla="*/ 467 h 703"/>
                    <a:gd name="T110" fmla="*/ 680 w 699"/>
                    <a:gd name="T111" fmla="*/ 462 h 703"/>
                    <a:gd name="T112" fmla="*/ 665 w 699"/>
                    <a:gd name="T113" fmla="*/ 462 h 703"/>
                    <a:gd name="T114" fmla="*/ 644 w 699"/>
                    <a:gd name="T115" fmla="*/ 462 h 703"/>
                    <a:gd name="T116" fmla="*/ 628 w 699"/>
                    <a:gd name="T117" fmla="*/ 467 h 703"/>
                    <a:gd name="T118" fmla="*/ 625 w 699"/>
                    <a:gd name="T119" fmla="*/ 467 h 703"/>
                    <a:gd name="T120" fmla="*/ 611 w 699"/>
                    <a:gd name="T121" fmla="*/ 410 h 703"/>
                    <a:gd name="T122" fmla="*/ 630 w 699"/>
                    <a:gd name="T123" fmla="*/ 306 h 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99" h="703">
                      <a:moveTo>
                        <a:pt x="676" y="193"/>
                      </a:moveTo>
                      <a:cubicBezTo>
                        <a:pt x="676" y="181"/>
                        <a:pt x="676" y="181"/>
                        <a:pt x="676" y="181"/>
                      </a:cubicBezTo>
                      <a:cubicBezTo>
                        <a:pt x="671" y="179"/>
                        <a:pt x="671" y="179"/>
                        <a:pt x="671" y="179"/>
                      </a:cubicBezTo>
                      <a:cubicBezTo>
                        <a:pt x="649" y="191"/>
                        <a:pt x="649" y="191"/>
                        <a:pt x="649" y="191"/>
                      </a:cubicBezTo>
                      <a:cubicBezTo>
                        <a:pt x="648" y="191"/>
                        <a:pt x="648" y="191"/>
                        <a:pt x="647" y="191"/>
                      </a:cubicBezTo>
                      <a:cubicBezTo>
                        <a:pt x="637" y="187"/>
                        <a:pt x="637" y="187"/>
                        <a:pt x="637" y="187"/>
                      </a:cubicBezTo>
                      <a:cubicBezTo>
                        <a:pt x="626" y="194"/>
                        <a:pt x="626" y="194"/>
                        <a:pt x="626" y="194"/>
                      </a:cubicBezTo>
                      <a:cubicBezTo>
                        <a:pt x="626" y="194"/>
                        <a:pt x="625" y="194"/>
                        <a:pt x="625" y="194"/>
                      </a:cubicBezTo>
                      <a:cubicBezTo>
                        <a:pt x="611" y="189"/>
                        <a:pt x="611" y="189"/>
                        <a:pt x="611" y="189"/>
                      </a:cubicBezTo>
                      <a:cubicBezTo>
                        <a:pt x="592" y="192"/>
                        <a:pt x="592" y="192"/>
                        <a:pt x="592" y="192"/>
                      </a:cubicBezTo>
                      <a:cubicBezTo>
                        <a:pt x="583" y="201"/>
                        <a:pt x="583" y="201"/>
                        <a:pt x="583" y="201"/>
                      </a:cubicBezTo>
                      <a:cubicBezTo>
                        <a:pt x="583" y="201"/>
                        <a:pt x="582" y="202"/>
                        <a:pt x="582" y="202"/>
                      </a:cubicBezTo>
                      <a:cubicBezTo>
                        <a:pt x="572" y="203"/>
                        <a:pt x="572" y="203"/>
                        <a:pt x="572" y="203"/>
                      </a:cubicBezTo>
                      <a:cubicBezTo>
                        <a:pt x="543" y="237"/>
                        <a:pt x="543" y="237"/>
                        <a:pt x="543" y="237"/>
                      </a:cubicBezTo>
                      <a:cubicBezTo>
                        <a:pt x="543" y="237"/>
                        <a:pt x="542" y="237"/>
                        <a:pt x="542" y="237"/>
                      </a:cubicBezTo>
                      <a:cubicBezTo>
                        <a:pt x="532" y="237"/>
                        <a:pt x="532" y="237"/>
                        <a:pt x="532" y="237"/>
                      </a:cubicBezTo>
                      <a:cubicBezTo>
                        <a:pt x="530" y="240"/>
                        <a:pt x="530" y="240"/>
                        <a:pt x="530" y="240"/>
                      </a:cubicBezTo>
                      <a:cubicBezTo>
                        <a:pt x="529" y="241"/>
                        <a:pt x="529" y="241"/>
                        <a:pt x="528" y="241"/>
                      </a:cubicBezTo>
                      <a:cubicBezTo>
                        <a:pt x="495" y="242"/>
                        <a:pt x="495" y="242"/>
                        <a:pt x="495" y="242"/>
                      </a:cubicBezTo>
                      <a:cubicBezTo>
                        <a:pt x="494" y="242"/>
                        <a:pt x="494" y="242"/>
                        <a:pt x="494" y="241"/>
                      </a:cubicBezTo>
                      <a:cubicBezTo>
                        <a:pt x="478" y="227"/>
                        <a:pt x="478" y="227"/>
                        <a:pt x="478" y="227"/>
                      </a:cubicBezTo>
                      <a:cubicBezTo>
                        <a:pt x="417" y="218"/>
                        <a:pt x="417" y="218"/>
                        <a:pt x="417" y="218"/>
                      </a:cubicBezTo>
                      <a:cubicBezTo>
                        <a:pt x="416" y="218"/>
                        <a:pt x="416" y="217"/>
                        <a:pt x="416" y="217"/>
                      </a:cubicBezTo>
                      <a:cubicBezTo>
                        <a:pt x="378" y="173"/>
                        <a:pt x="378" y="173"/>
                        <a:pt x="378" y="173"/>
                      </a:cubicBezTo>
                      <a:cubicBezTo>
                        <a:pt x="378" y="173"/>
                        <a:pt x="378" y="173"/>
                        <a:pt x="378" y="172"/>
                      </a:cubicBezTo>
                      <a:cubicBezTo>
                        <a:pt x="378" y="172"/>
                        <a:pt x="378" y="172"/>
                        <a:pt x="378" y="172"/>
                      </a:cubicBezTo>
                      <a:cubicBezTo>
                        <a:pt x="379" y="153"/>
                        <a:pt x="379" y="153"/>
                        <a:pt x="379" y="153"/>
                      </a:cubicBezTo>
                      <a:cubicBezTo>
                        <a:pt x="371" y="137"/>
                        <a:pt x="371" y="137"/>
                        <a:pt x="371" y="137"/>
                      </a:cubicBezTo>
                      <a:cubicBezTo>
                        <a:pt x="339" y="113"/>
                        <a:pt x="339" y="113"/>
                        <a:pt x="339" y="113"/>
                      </a:cubicBezTo>
                      <a:cubicBezTo>
                        <a:pt x="339" y="112"/>
                        <a:pt x="338" y="112"/>
                        <a:pt x="338" y="111"/>
                      </a:cubicBezTo>
                      <a:cubicBezTo>
                        <a:pt x="338" y="111"/>
                        <a:pt x="338" y="111"/>
                        <a:pt x="338" y="111"/>
                      </a:cubicBezTo>
                      <a:cubicBezTo>
                        <a:pt x="340" y="101"/>
                        <a:pt x="340" y="101"/>
                        <a:pt x="340" y="101"/>
                      </a:cubicBezTo>
                      <a:cubicBezTo>
                        <a:pt x="331" y="85"/>
                        <a:pt x="331" y="85"/>
                        <a:pt x="331" y="85"/>
                      </a:cubicBezTo>
                      <a:cubicBezTo>
                        <a:pt x="331" y="85"/>
                        <a:pt x="331" y="85"/>
                        <a:pt x="331" y="84"/>
                      </a:cubicBezTo>
                      <a:cubicBezTo>
                        <a:pt x="331" y="84"/>
                        <a:pt x="331" y="84"/>
                        <a:pt x="331" y="84"/>
                      </a:cubicBezTo>
                      <a:cubicBezTo>
                        <a:pt x="337" y="64"/>
                        <a:pt x="337" y="64"/>
                        <a:pt x="337" y="64"/>
                      </a:cubicBezTo>
                      <a:cubicBezTo>
                        <a:pt x="334" y="52"/>
                        <a:pt x="334" y="52"/>
                        <a:pt x="334" y="52"/>
                      </a:cubicBezTo>
                      <a:cubicBezTo>
                        <a:pt x="330" y="47"/>
                        <a:pt x="330" y="47"/>
                        <a:pt x="330" y="47"/>
                      </a:cubicBezTo>
                      <a:cubicBezTo>
                        <a:pt x="308" y="40"/>
                        <a:pt x="308" y="40"/>
                        <a:pt x="308" y="40"/>
                      </a:cubicBezTo>
                      <a:cubicBezTo>
                        <a:pt x="308" y="40"/>
                        <a:pt x="307" y="40"/>
                        <a:pt x="307" y="39"/>
                      </a:cubicBezTo>
                      <a:cubicBezTo>
                        <a:pt x="295" y="0"/>
                        <a:pt x="295" y="0"/>
                        <a:pt x="295" y="0"/>
                      </a:cubicBezTo>
                      <a:cubicBezTo>
                        <a:pt x="287" y="11"/>
                        <a:pt x="287" y="11"/>
                        <a:pt x="287" y="11"/>
                      </a:cubicBezTo>
                      <a:cubicBezTo>
                        <a:pt x="287" y="23"/>
                        <a:pt x="287" y="23"/>
                        <a:pt x="287" y="23"/>
                      </a:cubicBezTo>
                      <a:cubicBezTo>
                        <a:pt x="287" y="24"/>
                        <a:pt x="286" y="24"/>
                        <a:pt x="286" y="24"/>
                      </a:cubicBezTo>
                      <a:cubicBezTo>
                        <a:pt x="285" y="25"/>
                        <a:pt x="285" y="25"/>
                        <a:pt x="284" y="25"/>
                      </a:cubicBezTo>
                      <a:cubicBezTo>
                        <a:pt x="262" y="15"/>
                        <a:pt x="262" y="15"/>
                        <a:pt x="262" y="15"/>
                      </a:cubicBezTo>
                      <a:cubicBezTo>
                        <a:pt x="259" y="19"/>
                        <a:pt x="259" y="19"/>
                        <a:pt x="259" y="19"/>
                      </a:cubicBezTo>
                      <a:cubicBezTo>
                        <a:pt x="259" y="20"/>
                        <a:pt x="258" y="20"/>
                        <a:pt x="257" y="20"/>
                      </a:cubicBezTo>
                      <a:cubicBezTo>
                        <a:pt x="238" y="17"/>
                        <a:pt x="238" y="17"/>
                        <a:pt x="238" y="17"/>
                      </a:cubicBezTo>
                      <a:cubicBezTo>
                        <a:pt x="231" y="23"/>
                        <a:pt x="231" y="23"/>
                        <a:pt x="231" y="23"/>
                      </a:cubicBezTo>
                      <a:cubicBezTo>
                        <a:pt x="231" y="23"/>
                        <a:pt x="230" y="23"/>
                        <a:pt x="230" y="23"/>
                      </a:cubicBezTo>
                      <a:cubicBezTo>
                        <a:pt x="226" y="23"/>
                        <a:pt x="226" y="23"/>
                        <a:pt x="226" y="23"/>
                      </a:cubicBezTo>
                      <a:cubicBezTo>
                        <a:pt x="228" y="31"/>
                        <a:pt x="228" y="31"/>
                        <a:pt x="228" y="31"/>
                      </a:cubicBezTo>
                      <a:cubicBezTo>
                        <a:pt x="228" y="31"/>
                        <a:pt x="228" y="31"/>
                        <a:pt x="228" y="32"/>
                      </a:cubicBezTo>
                      <a:cubicBezTo>
                        <a:pt x="221" y="62"/>
                        <a:pt x="221" y="62"/>
                        <a:pt x="221" y="62"/>
                      </a:cubicBezTo>
                      <a:cubicBezTo>
                        <a:pt x="221" y="63"/>
                        <a:pt x="220" y="64"/>
                        <a:pt x="219" y="63"/>
                      </a:cubicBezTo>
                      <a:cubicBezTo>
                        <a:pt x="213" y="62"/>
                        <a:pt x="213" y="62"/>
                        <a:pt x="213" y="62"/>
                      </a:cubicBezTo>
                      <a:cubicBezTo>
                        <a:pt x="210" y="71"/>
                        <a:pt x="210" y="71"/>
                        <a:pt x="210" y="71"/>
                      </a:cubicBezTo>
                      <a:cubicBezTo>
                        <a:pt x="210" y="72"/>
                        <a:pt x="209" y="72"/>
                        <a:pt x="209" y="72"/>
                      </a:cubicBezTo>
                      <a:cubicBezTo>
                        <a:pt x="198" y="73"/>
                        <a:pt x="198" y="73"/>
                        <a:pt x="198" y="73"/>
                      </a:cubicBezTo>
                      <a:cubicBezTo>
                        <a:pt x="195" y="78"/>
                        <a:pt x="195" y="78"/>
                        <a:pt x="195" y="78"/>
                      </a:cubicBezTo>
                      <a:cubicBezTo>
                        <a:pt x="202" y="103"/>
                        <a:pt x="202" y="103"/>
                        <a:pt x="202" y="103"/>
                      </a:cubicBezTo>
                      <a:cubicBezTo>
                        <a:pt x="202" y="104"/>
                        <a:pt x="202" y="105"/>
                        <a:pt x="202" y="105"/>
                      </a:cubicBezTo>
                      <a:cubicBezTo>
                        <a:pt x="201" y="105"/>
                        <a:pt x="201" y="106"/>
                        <a:pt x="200" y="106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70" y="120"/>
                        <a:pt x="170" y="120"/>
                        <a:pt x="170" y="120"/>
                      </a:cubicBezTo>
                      <a:cubicBezTo>
                        <a:pt x="170" y="121"/>
                        <a:pt x="170" y="121"/>
                        <a:pt x="169" y="121"/>
                      </a:cubicBezTo>
                      <a:cubicBezTo>
                        <a:pt x="149" y="119"/>
                        <a:pt x="149" y="119"/>
                        <a:pt x="149" y="119"/>
                      </a:cubicBezTo>
                      <a:cubicBezTo>
                        <a:pt x="149" y="119"/>
                        <a:pt x="148" y="119"/>
                        <a:pt x="148" y="118"/>
                      </a:cubicBezTo>
                      <a:cubicBezTo>
                        <a:pt x="135" y="95"/>
                        <a:pt x="135" y="95"/>
                        <a:pt x="135" y="95"/>
                      </a:cubicBezTo>
                      <a:cubicBezTo>
                        <a:pt x="114" y="90"/>
                        <a:pt x="114" y="90"/>
                        <a:pt x="114" y="90"/>
                      </a:cubicBezTo>
                      <a:cubicBezTo>
                        <a:pt x="102" y="97"/>
                        <a:pt x="102" y="97"/>
                        <a:pt x="102" y="97"/>
                      </a:cubicBezTo>
                      <a:cubicBezTo>
                        <a:pt x="104" y="119"/>
                        <a:pt x="104" y="119"/>
                        <a:pt x="104" y="119"/>
                      </a:cubicBezTo>
                      <a:cubicBezTo>
                        <a:pt x="104" y="120"/>
                        <a:pt x="103" y="121"/>
                        <a:pt x="103" y="121"/>
                      </a:cubicBezTo>
                      <a:cubicBezTo>
                        <a:pt x="82" y="130"/>
                        <a:pt x="82" y="130"/>
                        <a:pt x="82" y="130"/>
                      </a:cubicBezTo>
                      <a:cubicBezTo>
                        <a:pt x="70" y="145"/>
                        <a:pt x="70" y="145"/>
                        <a:pt x="70" y="145"/>
                      </a:cubicBezTo>
                      <a:cubicBezTo>
                        <a:pt x="72" y="154"/>
                        <a:pt x="72" y="154"/>
                        <a:pt x="72" y="154"/>
                      </a:cubicBezTo>
                      <a:cubicBezTo>
                        <a:pt x="72" y="155"/>
                        <a:pt x="71" y="156"/>
                        <a:pt x="70" y="156"/>
                      </a:cubicBezTo>
                      <a:cubicBezTo>
                        <a:pt x="60" y="159"/>
                        <a:pt x="60" y="159"/>
                        <a:pt x="60" y="159"/>
                      </a:cubicBezTo>
                      <a:cubicBezTo>
                        <a:pt x="60" y="159"/>
                        <a:pt x="60" y="159"/>
                        <a:pt x="60" y="160"/>
                      </a:cubicBezTo>
                      <a:cubicBezTo>
                        <a:pt x="56" y="161"/>
                        <a:pt x="56" y="161"/>
                        <a:pt x="56" y="161"/>
                      </a:cubicBezTo>
                      <a:cubicBezTo>
                        <a:pt x="55" y="161"/>
                        <a:pt x="55" y="161"/>
                        <a:pt x="55" y="161"/>
                      </a:cubicBezTo>
                      <a:cubicBezTo>
                        <a:pt x="35" y="166"/>
                        <a:pt x="35" y="166"/>
                        <a:pt x="35" y="166"/>
                      </a:cubicBezTo>
                      <a:cubicBezTo>
                        <a:pt x="35" y="166"/>
                        <a:pt x="34" y="166"/>
                        <a:pt x="34" y="166"/>
                      </a:cubicBezTo>
                      <a:cubicBezTo>
                        <a:pt x="7" y="157"/>
                        <a:pt x="7" y="157"/>
                        <a:pt x="7" y="157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13" y="183"/>
                        <a:pt x="13" y="183"/>
                        <a:pt x="13" y="183"/>
                      </a:cubicBezTo>
                      <a:cubicBezTo>
                        <a:pt x="13" y="183"/>
                        <a:pt x="13" y="184"/>
                        <a:pt x="13" y="184"/>
                      </a:cubicBezTo>
                      <a:cubicBezTo>
                        <a:pt x="13" y="194"/>
                        <a:pt x="13" y="194"/>
                        <a:pt x="13" y="194"/>
                      </a:cubicBezTo>
                      <a:cubicBezTo>
                        <a:pt x="13" y="195"/>
                        <a:pt x="13" y="195"/>
                        <a:pt x="13" y="196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6" y="221"/>
                        <a:pt x="6" y="221"/>
                        <a:pt x="6" y="221"/>
                      </a:cubicBezTo>
                      <a:cubicBezTo>
                        <a:pt x="6" y="222"/>
                        <a:pt x="6" y="222"/>
                        <a:pt x="6" y="223"/>
                      </a:cubicBezTo>
                      <a:cubicBezTo>
                        <a:pt x="0" y="243"/>
                        <a:pt x="0" y="243"/>
                        <a:pt x="0" y="243"/>
                      </a:cubicBezTo>
                      <a:cubicBezTo>
                        <a:pt x="18" y="273"/>
                        <a:pt x="18" y="273"/>
                        <a:pt x="18" y="273"/>
                      </a:cubicBezTo>
                      <a:cubicBezTo>
                        <a:pt x="19" y="273"/>
                        <a:pt x="19" y="274"/>
                        <a:pt x="19" y="274"/>
                      </a:cubicBezTo>
                      <a:cubicBezTo>
                        <a:pt x="14" y="310"/>
                        <a:pt x="14" y="310"/>
                        <a:pt x="14" y="310"/>
                      </a:cubicBezTo>
                      <a:cubicBezTo>
                        <a:pt x="27" y="313"/>
                        <a:pt x="27" y="313"/>
                        <a:pt x="27" y="313"/>
                      </a:cubicBezTo>
                      <a:cubicBezTo>
                        <a:pt x="28" y="313"/>
                        <a:pt x="28" y="313"/>
                        <a:pt x="28" y="314"/>
                      </a:cubicBezTo>
                      <a:cubicBezTo>
                        <a:pt x="61" y="343"/>
                        <a:pt x="61" y="343"/>
                        <a:pt x="61" y="343"/>
                      </a:cubicBezTo>
                      <a:cubicBezTo>
                        <a:pt x="61" y="344"/>
                        <a:pt x="61" y="344"/>
                        <a:pt x="61" y="345"/>
                      </a:cubicBezTo>
                      <a:cubicBezTo>
                        <a:pt x="61" y="345"/>
                        <a:pt x="61" y="345"/>
                        <a:pt x="61" y="345"/>
                      </a:cubicBezTo>
                      <a:cubicBezTo>
                        <a:pt x="60" y="348"/>
                        <a:pt x="60" y="348"/>
                        <a:pt x="60" y="348"/>
                      </a:cubicBezTo>
                      <a:cubicBezTo>
                        <a:pt x="93" y="361"/>
                        <a:pt x="93" y="361"/>
                        <a:pt x="93" y="361"/>
                      </a:cubicBezTo>
                      <a:cubicBezTo>
                        <a:pt x="93" y="361"/>
                        <a:pt x="94" y="362"/>
                        <a:pt x="94" y="362"/>
                      </a:cubicBezTo>
                      <a:cubicBezTo>
                        <a:pt x="97" y="372"/>
                        <a:pt x="97" y="372"/>
                        <a:pt x="97" y="372"/>
                      </a:cubicBezTo>
                      <a:cubicBezTo>
                        <a:pt x="103" y="373"/>
                        <a:pt x="103" y="373"/>
                        <a:pt x="103" y="373"/>
                      </a:cubicBezTo>
                      <a:cubicBezTo>
                        <a:pt x="103" y="373"/>
                        <a:pt x="104" y="373"/>
                        <a:pt x="104" y="374"/>
                      </a:cubicBezTo>
                      <a:cubicBezTo>
                        <a:pt x="111" y="386"/>
                        <a:pt x="111" y="386"/>
                        <a:pt x="111" y="386"/>
                      </a:cubicBezTo>
                      <a:cubicBezTo>
                        <a:pt x="154" y="378"/>
                        <a:pt x="154" y="378"/>
                        <a:pt x="154" y="378"/>
                      </a:cubicBezTo>
                      <a:cubicBezTo>
                        <a:pt x="155" y="378"/>
                        <a:pt x="156" y="378"/>
                        <a:pt x="156" y="378"/>
                      </a:cubicBezTo>
                      <a:cubicBezTo>
                        <a:pt x="172" y="399"/>
                        <a:pt x="172" y="399"/>
                        <a:pt x="172" y="399"/>
                      </a:cubicBezTo>
                      <a:cubicBezTo>
                        <a:pt x="191" y="403"/>
                        <a:pt x="191" y="403"/>
                        <a:pt x="191" y="403"/>
                      </a:cubicBezTo>
                      <a:cubicBezTo>
                        <a:pt x="192" y="403"/>
                        <a:pt x="192" y="404"/>
                        <a:pt x="193" y="404"/>
                      </a:cubicBezTo>
                      <a:cubicBezTo>
                        <a:pt x="201" y="432"/>
                        <a:pt x="201" y="432"/>
                        <a:pt x="201" y="432"/>
                      </a:cubicBezTo>
                      <a:cubicBezTo>
                        <a:pt x="201" y="433"/>
                        <a:pt x="201" y="434"/>
                        <a:pt x="200" y="434"/>
                      </a:cubicBezTo>
                      <a:cubicBezTo>
                        <a:pt x="185" y="450"/>
                        <a:pt x="185" y="450"/>
                        <a:pt x="185" y="450"/>
                      </a:cubicBezTo>
                      <a:cubicBezTo>
                        <a:pt x="192" y="473"/>
                        <a:pt x="192" y="473"/>
                        <a:pt x="192" y="473"/>
                      </a:cubicBezTo>
                      <a:cubicBezTo>
                        <a:pt x="192" y="473"/>
                        <a:pt x="192" y="473"/>
                        <a:pt x="192" y="473"/>
                      </a:cubicBezTo>
                      <a:cubicBezTo>
                        <a:pt x="192" y="473"/>
                        <a:pt x="192" y="473"/>
                        <a:pt x="192" y="474"/>
                      </a:cubicBezTo>
                      <a:cubicBezTo>
                        <a:pt x="191" y="482"/>
                        <a:pt x="191" y="482"/>
                        <a:pt x="191" y="482"/>
                      </a:cubicBezTo>
                      <a:cubicBezTo>
                        <a:pt x="214" y="496"/>
                        <a:pt x="214" y="496"/>
                        <a:pt x="214" y="496"/>
                      </a:cubicBezTo>
                      <a:cubicBezTo>
                        <a:pt x="214" y="496"/>
                        <a:pt x="214" y="497"/>
                        <a:pt x="214" y="497"/>
                      </a:cubicBezTo>
                      <a:cubicBezTo>
                        <a:pt x="227" y="526"/>
                        <a:pt x="227" y="526"/>
                        <a:pt x="227" y="526"/>
                      </a:cubicBezTo>
                      <a:cubicBezTo>
                        <a:pt x="227" y="526"/>
                        <a:pt x="227" y="526"/>
                        <a:pt x="227" y="527"/>
                      </a:cubicBezTo>
                      <a:cubicBezTo>
                        <a:pt x="228" y="549"/>
                        <a:pt x="228" y="549"/>
                        <a:pt x="228" y="549"/>
                      </a:cubicBezTo>
                      <a:cubicBezTo>
                        <a:pt x="228" y="549"/>
                        <a:pt x="227" y="550"/>
                        <a:pt x="227" y="550"/>
                      </a:cubicBezTo>
                      <a:cubicBezTo>
                        <a:pt x="217" y="565"/>
                        <a:pt x="217" y="565"/>
                        <a:pt x="217" y="565"/>
                      </a:cubicBezTo>
                      <a:cubicBezTo>
                        <a:pt x="224" y="586"/>
                        <a:pt x="224" y="586"/>
                        <a:pt x="224" y="586"/>
                      </a:cubicBezTo>
                      <a:cubicBezTo>
                        <a:pt x="224" y="586"/>
                        <a:pt x="224" y="586"/>
                        <a:pt x="224" y="586"/>
                      </a:cubicBezTo>
                      <a:cubicBezTo>
                        <a:pt x="226" y="610"/>
                        <a:pt x="226" y="610"/>
                        <a:pt x="226" y="610"/>
                      </a:cubicBezTo>
                      <a:cubicBezTo>
                        <a:pt x="255" y="648"/>
                        <a:pt x="255" y="648"/>
                        <a:pt x="255" y="648"/>
                      </a:cubicBezTo>
                      <a:cubicBezTo>
                        <a:pt x="265" y="653"/>
                        <a:pt x="265" y="653"/>
                        <a:pt x="265" y="653"/>
                      </a:cubicBezTo>
                      <a:cubicBezTo>
                        <a:pt x="265" y="653"/>
                        <a:pt x="265" y="653"/>
                        <a:pt x="266" y="654"/>
                      </a:cubicBezTo>
                      <a:cubicBezTo>
                        <a:pt x="282" y="680"/>
                        <a:pt x="282" y="680"/>
                        <a:pt x="282" y="680"/>
                      </a:cubicBezTo>
                      <a:cubicBezTo>
                        <a:pt x="300" y="690"/>
                        <a:pt x="300" y="690"/>
                        <a:pt x="300" y="690"/>
                      </a:cubicBezTo>
                      <a:cubicBezTo>
                        <a:pt x="322" y="691"/>
                        <a:pt x="322" y="691"/>
                        <a:pt x="322" y="691"/>
                      </a:cubicBezTo>
                      <a:cubicBezTo>
                        <a:pt x="366" y="683"/>
                        <a:pt x="366" y="683"/>
                        <a:pt x="366" y="683"/>
                      </a:cubicBezTo>
                      <a:cubicBezTo>
                        <a:pt x="387" y="658"/>
                        <a:pt x="387" y="658"/>
                        <a:pt x="387" y="658"/>
                      </a:cubicBezTo>
                      <a:cubicBezTo>
                        <a:pt x="387" y="657"/>
                        <a:pt x="388" y="657"/>
                        <a:pt x="389" y="657"/>
                      </a:cubicBezTo>
                      <a:cubicBezTo>
                        <a:pt x="407" y="663"/>
                        <a:pt x="407" y="663"/>
                        <a:pt x="407" y="663"/>
                      </a:cubicBezTo>
                      <a:cubicBezTo>
                        <a:pt x="419" y="661"/>
                        <a:pt x="419" y="661"/>
                        <a:pt x="419" y="661"/>
                      </a:cubicBezTo>
                      <a:cubicBezTo>
                        <a:pt x="426" y="652"/>
                        <a:pt x="426" y="652"/>
                        <a:pt x="426" y="652"/>
                      </a:cubicBezTo>
                      <a:cubicBezTo>
                        <a:pt x="426" y="652"/>
                        <a:pt x="427" y="651"/>
                        <a:pt x="427" y="651"/>
                      </a:cubicBezTo>
                      <a:cubicBezTo>
                        <a:pt x="428" y="651"/>
                        <a:pt x="428" y="652"/>
                        <a:pt x="429" y="652"/>
                      </a:cubicBezTo>
                      <a:cubicBezTo>
                        <a:pt x="438" y="660"/>
                        <a:pt x="438" y="660"/>
                        <a:pt x="438" y="660"/>
                      </a:cubicBezTo>
                      <a:cubicBezTo>
                        <a:pt x="471" y="670"/>
                        <a:pt x="471" y="670"/>
                        <a:pt x="471" y="670"/>
                      </a:cubicBezTo>
                      <a:cubicBezTo>
                        <a:pt x="510" y="665"/>
                        <a:pt x="510" y="665"/>
                        <a:pt x="510" y="665"/>
                      </a:cubicBezTo>
                      <a:cubicBezTo>
                        <a:pt x="511" y="665"/>
                        <a:pt x="511" y="665"/>
                        <a:pt x="512" y="666"/>
                      </a:cubicBezTo>
                      <a:cubicBezTo>
                        <a:pt x="528" y="683"/>
                        <a:pt x="528" y="683"/>
                        <a:pt x="528" y="683"/>
                      </a:cubicBezTo>
                      <a:cubicBezTo>
                        <a:pt x="592" y="703"/>
                        <a:pt x="592" y="703"/>
                        <a:pt x="592" y="703"/>
                      </a:cubicBezTo>
                      <a:cubicBezTo>
                        <a:pt x="597" y="699"/>
                        <a:pt x="597" y="699"/>
                        <a:pt x="597" y="699"/>
                      </a:cubicBezTo>
                      <a:cubicBezTo>
                        <a:pt x="597" y="699"/>
                        <a:pt x="597" y="699"/>
                        <a:pt x="598" y="699"/>
                      </a:cubicBezTo>
                      <a:cubicBezTo>
                        <a:pt x="625" y="696"/>
                        <a:pt x="625" y="696"/>
                        <a:pt x="625" y="696"/>
                      </a:cubicBezTo>
                      <a:cubicBezTo>
                        <a:pt x="625" y="650"/>
                        <a:pt x="625" y="650"/>
                        <a:pt x="625" y="650"/>
                      </a:cubicBezTo>
                      <a:cubicBezTo>
                        <a:pt x="642" y="550"/>
                        <a:pt x="642" y="550"/>
                        <a:pt x="642" y="550"/>
                      </a:cubicBezTo>
                      <a:cubicBezTo>
                        <a:pt x="646" y="531"/>
                        <a:pt x="646" y="531"/>
                        <a:pt x="646" y="531"/>
                      </a:cubicBezTo>
                      <a:cubicBezTo>
                        <a:pt x="646" y="531"/>
                        <a:pt x="646" y="531"/>
                        <a:pt x="647" y="530"/>
                      </a:cubicBezTo>
                      <a:cubicBezTo>
                        <a:pt x="659" y="514"/>
                        <a:pt x="659" y="514"/>
                        <a:pt x="659" y="514"/>
                      </a:cubicBezTo>
                      <a:cubicBezTo>
                        <a:pt x="659" y="514"/>
                        <a:pt x="659" y="514"/>
                        <a:pt x="659" y="514"/>
                      </a:cubicBezTo>
                      <a:cubicBezTo>
                        <a:pt x="659" y="514"/>
                        <a:pt x="659" y="513"/>
                        <a:pt x="659" y="513"/>
                      </a:cubicBezTo>
                      <a:cubicBezTo>
                        <a:pt x="696" y="474"/>
                        <a:pt x="696" y="474"/>
                        <a:pt x="696" y="474"/>
                      </a:cubicBezTo>
                      <a:cubicBezTo>
                        <a:pt x="699" y="467"/>
                        <a:pt x="699" y="467"/>
                        <a:pt x="699" y="467"/>
                      </a:cubicBezTo>
                      <a:cubicBezTo>
                        <a:pt x="688" y="468"/>
                        <a:pt x="688" y="468"/>
                        <a:pt x="688" y="468"/>
                      </a:cubicBezTo>
                      <a:cubicBezTo>
                        <a:pt x="687" y="468"/>
                        <a:pt x="687" y="468"/>
                        <a:pt x="687" y="467"/>
                      </a:cubicBezTo>
                      <a:cubicBezTo>
                        <a:pt x="687" y="467"/>
                        <a:pt x="687" y="467"/>
                        <a:pt x="687" y="467"/>
                      </a:cubicBezTo>
                      <a:cubicBezTo>
                        <a:pt x="687" y="467"/>
                        <a:pt x="686" y="467"/>
                        <a:pt x="686" y="467"/>
                      </a:cubicBezTo>
                      <a:cubicBezTo>
                        <a:pt x="680" y="462"/>
                        <a:pt x="680" y="462"/>
                        <a:pt x="680" y="462"/>
                      </a:cubicBezTo>
                      <a:cubicBezTo>
                        <a:pt x="679" y="464"/>
                        <a:pt x="679" y="464"/>
                        <a:pt x="679" y="464"/>
                      </a:cubicBezTo>
                      <a:cubicBezTo>
                        <a:pt x="678" y="465"/>
                        <a:pt x="678" y="466"/>
                        <a:pt x="677" y="465"/>
                      </a:cubicBezTo>
                      <a:cubicBezTo>
                        <a:pt x="665" y="462"/>
                        <a:pt x="665" y="462"/>
                        <a:pt x="665" y="462"/>
                      </a:cubicBezTo>
                      <a:cubicBezTo>
                        <a:pt x="665" y="462"/>
                        <a:pt x="665" y="462"/>
                        <a:pt x="664" y="462"/>
                      </a:cubicBezTo>
                      <a:cubicBezTo>
                        <a:pt x="655" y="455"/>
                        <a:pt x="655" y="455"/>
                        <a:pt x="655" y="455"/>
                      </a:cubicBezTo>
                      <a:cubicBezTo>
                        <a:pt x="644" y="462"/>
                        <a:pt x="644" y="462"/>
                        <a:pt x="644" y="462"/>
                      </a:cubicBezTo>
                      <a:cubicBezTo>
                        <a:pt x="643" y="462"/>
                        <a:pt x="643" y="462"/>
                        <a:pt x="642" y="462"/>
                      </a:cubicBezTo>
                      <a:cubicBezTo>
                        <a:pt x="635" y="457"/>
                        <a:pt x="635" y="457"/>
                        <a:pt x="635" y="457"/>
                      </a:cubicBezTo>
                      <a:cubicBezTo>
                        <a:pt x="628" y="467"/>
                        <a:pt x="628" y="467"/>
                        <a:pt x="628" y="467"/>
                      </a:cubicBezTo>
                      <a:cubicBezTo>
                        <a:pt x="627" y="467"/>
                        <a:pt x="626" y="468"/>
                        <a:pt x="625" y="467"/>
                      </a:cubicBezTo>
                      <a:cubicBezTo>
                        <a:pt x="625" y="467"/>
                        <a:pt x="625" y="467"/>
                        <a:pt x="625" y="467"/>
                      </a:cubicBezTo>
                      <a:cubicBezTo>
                        <a:pt x="625" y="467"/>
                        <a:pt x="625" y="467"/>
                        <a:pt x="625" y="467"/>
                      </a:cubicBezTo>
                      <a:cubicBezTo>
                        <a:pt x="607" y="455"/>
                        <a:pt x="607" y="455"/>
                        <a:pt x="607" y="455"/>
                      </a:cubicBezTo>
                      <a:cubicBezTo>
                        <a:pt x="607" y="454"/>
                        <a:pt x="606" y="454"/>
                        <a:pt x="606" y="453"/>
                      </a:cubicBezTo>
                      <a:cubicBezTo>
                        <a:pt x="611" y="410"/>
                        <a:pt x="611" y="410"/>
                        <a:pt x="611" y="410"/>
                      </a:cubicBezTo>
                      <a:cubicBezTo>
                        <a:pt x="624" y="364"/>
                        <a:pt x="624" y="364"/>
                        <a:pt x="624" y="364"/>
                      </a:cubicBezTo>
                      <a:cubicBezTo>
                        <a:pt x="623" y="339"/>
                        <a:pt x="623" y="339"/>
                        <a:pt x="623" y="339"/>
                      </a:cubicBezTo>
                      <a:cubicBezTo>
                        <a:pt x="630" y="306"/>
                        <a:pt x="630" y="306"/>
                        <a:pt x="630" y="306"/>
                      </a:cubicBezTo>
                      <a:lnTo>
                        <a:pt x="676" y="193"/>
                      </a:lnTo>
                      <a:close/>
                    </a:path>
                  </a:pathLst>
                </a:custGeom>
                <a:solidFill>
                  <a:srgbClr val="009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" name="Freeform 67">
                  <a:extLst>
                    <a:ext uri="{FF2B5EF4-FFF2-40B4-BE49-F238E27FC236}">
                      <a16:creationId xmlns:a16="http://schemas.microsoft.com/office/drawing/2014/main" id="{13DDBB5F-C1C7-417B-9173-0EF8E1BD5B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2063" y="4741863"/>
                  <a:ext cx="12700" cy="50800"/>
                </a:xfrm>
                <a:custGeom>
                  <a:avLst/>
                  <a:gdLst>
                    <a:gd name="T0" fmla="*/ 0 w 8"/>
                    <a:gd name="T1" fmla="*/ 32 h 32"/>
                    <a:gd name="T2" fmla="*/ 8 w 8"/>
                    <a:gd name="T3" fmla="*/ 0 h 32"/>
                    <a:gd name="T4" fmla="*/ 0 w 8"/>
                    <a:gd name="T5" fmla="*/ 32 h 32"/>
                    <a:gd name="T6" fmla="*/ 0 w 8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2">
                      <a:moveTo>
                        <a:pt x="0" y="32"/>
                      </a:moveTo>
                      <a:lnTo>
                        <a:pt x="8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" name="Freeform 68">
                  <a:extLst>
                    <a:ext uri="{FF2B5EF4-FFF2-40B4-BE49-F238E27FC236}">
                      <a16:creationId xmlns:a16="http://schemas.microsoft.com/office/drawing/2014/main" id="{3A8BAC67-8DCA-4A10-9A5A-D3B341F8C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6350" y="4856163"/>
                  <a:ext cx="14288" cy="14288"/>
                </a:xfrm>
                <a:custGeom>
                  <a:avLst/>
                  <a:gdLst>
                    <a:gd name="T0" fmla="*/ 10 w 10"/>
                    <a:gd name="T1" fmla="*/ 0 h 10"/>
                    <a:gd name="T2" fmla="*/ 9 w 10"/>
                    <a:gd name="T3" fmla="*/ 0 h 10"/>
                    <a:gd name="T4" fmla="*/ 2 w 10"/>
                    <a:gd name="T5" fmla="*/ 9 h 10"/>
                    <a:gd name="T6" fmla="*/ 0 w 10"/>
                    <a:gd name="T7" fmla="*/ 9 h 10"/>
                    <a:gd name="T8" fmla="*/ 1 w 10"/>
                    <a:gd name="T9" fmla="*/ 10 h 10"/>
                    <a:gd name="T10" fmla="*/ 8 w 10"/>
                    <a:gd name="T11" fmla="*/ 1 h 10"/>
                    <a:gd name="T12" fmla="*/ 10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0"/>
                        <a:pt x="9" y="0"/>
                        <a:pt x="10" y="0"/>
                      </a:cubicBezTo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" name="Freeform 69">
                  <a:extLst>
                    <a:ext uri="{FF2B5EF4-FFF2-40B4-BE49-F238E27FC236}">
                      <a16:creationId xmlns:a16="http://schemas.microsoft.com/office/drawing/2014/main" id="{D1DD8A54-2E6A-454A-86E8-CD4B77EAA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9138" y="5145088"/>
                  <a:ext cx="4763" cy="1588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2 h 2"/>
                    <a:gd name="T4" fmla="*/ 1 w 3"/>
                    <a:gd name="T5" fmla="*/ 0 h 2"/>
                    <a:gd name="T6" fmla="*/ 0 w 3"/>
                    <a:gd name="T7" fmla="*/ 1 h 2"/>
                    <a:gd name="T8" fmla="*/ 0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2" name="Freeform 70">
                  <a:extLst>
                    <a:ext uri="{FF2B5EF4-FFF2-40B4-BE49-F238E27FC236}">
                      <a16:creationId xmlns:a16="http://schemas.microsoft.com/office/drawing/2014/main" id="{D1773407-1133-4A28-A7CE-4CBBC1FE9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4613" y="4441825"/>
                  <a:ext cx="4763" cy="3175"/>
                </a:xfrm>
                <a:custGeom>
                  <a:avLst/>
                  <a:gdLst>
                    <a:gd name="T0" fmla="*/ 0 w 3"/>
                    <a:gd name="T1" fmla="*/ 1 h 2"/>
                    <a:gd name="T2" fmla="*/ 0 w 3"/>
                    <a:gd name="T3" fmla="*/ 1 h 2"/>
                    <a:gd name="T4" fmla="*/ 0 w 3"/>
                    <a:gd name="T5" fmla="*/ 1 h 2"/>
                    <a:gd name="T6" fmla="*/ 0 w 3"/>
                    <a:gd name="T7" fmla="*/ 1 h 2"/>
                    <a:gd name="T8" fmla="*/ 3 w 3"/>
                    <a:gd name="T9" fmla="*/ 2 h 2"/>
                    <a:gd name="T10" fmla="*/ 3 w 3"/>
                    <a:gd name="T11" fmla="*/ 1 h 2"/>
                    <a:gd name="T12" fmla="*/ 3 w 3"/>
                    <a:gd name="T13" fmla="*/ 0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3" name="Freeform 71">
                  <a:extLst>
                    <a:ext uri="{FF2B5EF4-FFF2-40B4-BE49-F238E27FC236}">
                      <a16:creationId xmlns:a16="http://schemas.microsoft.com/office/drawing/2014/main" id="{77A36FE3-46E3-4345-9B94-5E389699D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9525" y="4449763"/>
                  <a:ext cx="77788" cy="238125"/>
                </a:xfrm>
                <a:custGeom>
                  <a:avLst/>
                  <a:gdLst>
                    <a:gd name="T0" fmla="*/ 6 w 53"/>
                    <a:gd name="T1" fmla="*/ 128 h 161"/>
                    <a:gd name="T2" fmla="*/ 53 w 53"/>
                    <a:gd name="T3" fmla="*/ 15 h 161"/>
                    <a:gd name="T4" fmla="*/ 53 w 53"/>
                    <a:gd name="T5" fmla="*/ 0 h 161"/>
                    <a:gd name="T6" fmla="*/ 52 w 53"/>
                    <a:gd name="T7" fmla="*/ 0 h 161"/>
                    <a:gd name="T8" fmla="*/ 53 w 53"/>
                    <a:gd name="T9" fmla="*/ 1 h 161"/>
                    <a:gd name="T10" fmla="*/ 53 w 53"/>
                    <a:gd name="T11" fmla="*/ 14 h 161"/>
                    <a:gd name="T12" fmla="*/ 53 w 53"/>
                    <a:gd name="T13" fmla="*/ 15 h 161"/>
                    <a:gd name="T14" fmla="*/ 6 w 53"/>
                    <a:gd name="T15" fmla="*/ 128 h 161"/>
                    <a:gd name="T16" fmla="*/ 0 w 53"/>
                    <a:gd name="T17" fmla="*/ 161 h 161"/>
                    <a:gd name="T18" fmla="*/ 0 w 53"/>
                    <a:gd name="T19" fmla="*/ 161 h 161"/>
                    <a:gd name="T20" fmla="*/ 6 w 53"/>
                    <a:gd name="T21" fmla="*/ 128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3" h="161">
                      <a:moveTo>
                        <a:pt x="6" y="128"/>
                      </a:move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3" y="0"/>
                        <a:pt x="53" y="1"/>
                        <a:pt x="53" y="1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3" y="14"/>
                        <a:pt x="53" y="15"/>
                        <a:pt x="53" y="15"/>
                      </a:cubicBez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6" y="128"/>
                      </a:ln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" name="Freeform 72">
                  <a:extLst>
                    <a:ext uri="{FF2B5EF4-FFF2-40B4-BE49-F238E27FC236}">
                      <a16:creationId xmlns:a16="http://schemas.microsoft.com/office/drawing/2014/main" id="{79339EFE-7341-46BD-A255-DD44ABC20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7325" y="3786188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" name="Freeform 73">
                  <a:extLst>
                    <a:ext uri="{FF2B5EF4-FFF2-40B4-BE49-F238E27FC236}">
                      <a16:creationId xmlns:a16="http://schemas.microsoft.com/office/drawing/2014/main" id="{C94A11EA-950F-4CBF-B2FC-745EA685D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8125" y="3840163"/>
                  <a:ext cx="1588" cy="3175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0 w 2"/>
                    <a:gd name="T5" fmla="*/ 3 h 3"/>
                    <a:gd name="T6" fmla="*/ 1 w 2"/>
                    <a:gd name="T7" fmla="*/ 3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" name="Freeform 74">
                  <a:extLst>
                    <a:ext uri="{FF2B5EF4-FFF2-40B4-BE49-F238E27FC236}">
                      <a16:creationId xmlns:a16="http://schemas.microsoft.com/office/drawing/2014/main" id="{1B37B7B7-E884-4C2E-9C65-816A7587E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1625" y="3062288"/>
                  <a:ext cx="263525" cy="466725"/>
                </a:xfrm>
                <a:custGeom>
                  <a:avLst/>
                  <a:gdLst>
                    <a:gd name="T0" fmla="*/ 178 w 178"/>
                    <a:gd name="T1" fmla="*/ 62 h 315"/>
                    <a:gd name="T2" fmla="*/ 113 w 178"/>
                    <a:gd name="T3" fmla="*/ 0 h 315"/>
                    <a:gd name="T4" fmla="*/ 107 w 178"/>
                    <a:gd name="T5" fmla="*/ 4 h 315"/>
                    <a:gd name="T6" fmla="*/ 104 w 178"/>
                    <a:gd name="T7" fmla="*/ 5 h 315"/>
                    <a:gd name="T8" fmla="*/ 84 w 178"/>
                    <a:gd name="T9" fmla="*/ 13 h 315"/>
                    <a:gd name="T10" fmla="*/ 79 w 178"/>
                    <a:gd name="T11" fmla="*/ 12 h 315"/>
                    <a:gd name="T12" fmla="*/ 80 w 178"/>
                    <a:gd name="T13" fmla="*/ 17 h 315"/>
                    <a:gd name="T14" fmla="*/ 73 w 178"/>
                    <a:gd name="T15" fmla="*/ 24 h 315"/>
                    <a:gd name="T16" fmla="*/ 69 w 178"/>
                    <a:gd name="T17" fmla="*/ 43 h 315"/>
                    <a:gd name="T18" fmla="*/ 66 w 178"/>
                    <a:gd name="T19" fmla="*/ 54 h 315"/>
                    <a:gd name="T20" fmla="*/ 71 w 178"/>
                    <a:gd name="T21" fmla="*/ 58 h 315"/>
                    <a:gd name="T22" fmla="*/ 62 w 178"/>
                    <a:gd name="T23" fmla="*/ 80 h 315"/>
                    <a:gd name="T24" fmla="*/ 53 w 178"/>
                    <a:gd name="T25" fmla="*/ 86 h 315"/>
                    <a:gd name="T26" fmla="*/ 32 w 178"/>
                    <a:gd name="T27" fmla="*/ 86 h 315"/>
                    <a:gd name="T28" fmla="*/ 27 w 178"/>
                    <a:gd name="T29" fmla="*/ 82 h 315"/>
                    <a:gd name="T30" fmla="*/ 19 w 178"/>
                    <a:gd name="T31" fmla="*/ 89 h 315"/>
                    <a:gd name="T32" fmla="*/ 12 w 178"/>
                    <a:gd name="T33" fmla="*/ 87 h 315"/>
                    <a:gd name="T34" fmla="*/ 10 w 178"/>
                    <a:gd name="T35" fmla="*/ 105 h 315"/>
                    <a:gd name="T36" fmla="*/ 9 w 178"/>
                    <a:gd name="T37" fmla="*/ 109 h 315"/>
                    <a:gd name="T38" fmla="*/ 0 w 178"/>
                    <a:gd name="T39" fmla="*/ 118 h 315"/>
                    <a:gd name="T40" fmla="*/ 15 w 178"/>
                    <a:gd name="T41" fmla="*/ 154 h 315"/>
                    <a:gd name="T42" fmla="*/ 13 w 178"/>
                    <a:gd name="T43" fmla="*/ 177 h 315"/>
                    <a:gd name="T44" fmla="*/ 9 w 178"/>
                    <a:gd name="T45" fmla="*/ 181 h 315"/>
                    <a:gd name="T46" fmla="*/ 18 w 178"/>
                    <a:gd name="T47" fmla="*/ 192 h 315"/>
                    <a:gd name="T48" fmla="*/ 27 w 178"/>
                    <a:gd name="T49" fmla="*/ 206 h 315"/>
                    <a:gd name="T50" fmla="*/ 27 w 178"/>
                    <a:gd name="T51" fmla="*/ 224 h 315"/>
                    <a:gd name="T52" fmla="*/ 33 w 178"/>
                    <a:gd name="T53" fmla="*/ 234 h 315"/>
                    <a:gd name="T54" fmla="*/ 30 w 178"/>
                    <a:gd name="T55" fmla="*/ 247 h 315"/>
                    <a:gd name="T56" fmla="*/ 29 w 178"/>
                    <a:gd name="T57" fmla="*/ 249 h 315"/>
                    <a:gd name="T58" fmla="*/ 16 w 178"/>
                    <a:gd name="T59" fmla="*/ 261 h 315"/>
                    <a:gd name="T60" fmla="*/ 7 w 178"/>
                    <a:gd name="T61" fmla="*/ 266 h 315"/>
                    <a:gd name="T62" fmla="*/ 9 w 178"/>
                    <a:gd name="T63" fmla="*/ 285 h 315"/>
                    <a:gd name="T64" fmla="*/ 8 w 178"/>
                    <a:gd name="T65" fmla="*/ 287 h 315"/>
                    <a:gd name="T66" fmla="*/ 12 w 178"/>
                    <a:gd name="T67" fmla="*/ 294 h 315"/>
                    <a:gd name="T68" fmla="*/ 10 w 178"/>
                    <a:gd name="T69" fmla="*/ 304 h 315"/>
                    <a:gd name="T70" fmla="*/ 118 w 178"/>
                    <a:gd name="T71" fmla="*/ 298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" h="315">
                      <a:moveTo>
                        <a:pt x="177" y="258"/>
                      </a:moveTo>
                      <a:cubicBezTo>
                        <a:pt x="178" y="62"/>
                        <a:pt x="178" y="62"/>
                        <a:pt x="178" y="62"/>
                      </a:cubicBezTo>
                      <a:cubicBezTo>
                        <a:pt x="141" y="10"/>
                        <a:pt x="141" y="10"/>
                        <a:pt x="141" y="1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09" y="3"/>
                        <a:pt x="109" y="3"/>
                        <a:pt x="109" y="3"/>
                      </a:cubicBezTo>
                      <a:cubicBezTo>
                        <a:pt x="108" y="4"/>
                        <a:pt x="108" y="4"/>
                        <a:pt x="107" y="4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5"/>
                        <a:pt x="104" y="5"/>
                        <a:pt x="104" y="5"/>
                      </a:cubicBezTo>
                      <a:cubicBezTo>
                        <a:pt x="104" y="6"/>
                        <a:pt x="104" y="6"/>
                        <a:pt x="103" y="7"/>
                      </a:cubicBezTo>
                      <a:cubicBezTo>
                        <a:pt x="84" y="13"/>
                        <a:pt x="84" y="13"/>
                        <a:pt x="84" y="13"/>
                      </a:cubicBezTo>
                      <a:cubicBezTo>
                        <a:pt x="84" y="14"/>
                        <a:pt x="83" y="14"/>
                        <a:pt x="83" y="13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1" y="18"/>
                        <a:pt x="80" y="19"/>
                        <a:pt x="80" y="19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9" y="43"/>
                        <a:pt x="69" y="43"/>
                        <a:pt x="69" y="43"/>
                      </a:cubicBezTo>
                      <a:cubicBezTo>
                        <a:pt x="69" y="43"/>
                        <a:pt x="69" y="44"/>
                        <a:pt x="69" y="44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9" y="55"/>
                        <a:pt x="69" y="55"/>
                        <a:pt x="69" y="55"/>
                      </a:cubicBezTo>
                      <a:cubicBezTo>
                        <a:pt x="70" y="56"/>
                        <a:pt x="71" y="57"/>
                        <a:pt x="71" y="58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63" y="80"/>
                        <a:pt x="62" y="80"/>
                        <a:pt x="62" y="80"/>
                      </a:cubicBezTo>
                      <a:cubicBezTo>
                        <a:pt x="54" y="86"/>
                        <a:pt x="54" y="86"/>
                        <a:pt x="54" y="86"/>
                      </a:cubicBezTo>
                      <a:cubicBezTo>
                        <a:pt x="54" y="86"/>
                        <a:pt x="53" y="86"/>
                        <a:pt x="53" y="86"/>
                      </a:cubicBezTo>
                      <a:cubicBezTo>
                        <a:pt x="41" y="82"/>
                        <a:pt x="41" y="82"/>
                        <a:pt x="41" y="82"/>
                      </a:cubicBezTo>
                      <a:cubicBezTo>
                        <a:pt x="32" y="86"/>
                        <a:pt x="32" y="86"/>
                        <a:pt x="32" y="86"/>
                      </a:cubicBezTo>
                      <a:cubicBezTo>
                        <a:pt x="31" y="86"/>
                        <a:pt x="30" y="86"/>
                        <a:pt x="30" y="85"/>
                      </a:cubicBezTo>
                      <a:cubicBezTo>
                        <a:pt x="27" y="82"/>
                        <a:pt x="27" y="82"/>
                        <a:pt x="27" y="82"/>
                      </a:cubicBezTo>
                      <a:cubicBezTo>
                        <a:pt x="27" y="82"/>
                        <a:pt x="27" y="82"/>
                        <a:pt x="27" y="82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18" y="90"/>
                        <a:pt x="16" y="90"/>
                        <a:pt x="15" y="89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" y="95"/>
                        <a:pt x="1" y="95"/>
                        <a:pt x="1" y="95"/>
                      </a:cubicBezTo>
                      <a:cubicBezTo>
                        <a:pt x="10" y="105"/>
                        <a:pt x="10" y="105"/>
                        <a:pt x="10" y="105"/>
                      </a:cubicBezTo>
                      <a:cubicBezTo>
                        <a:pt x="10" y="106"/>
                        <a:pt x="10" y="107"/>
                        <a:pt x="9" y="108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8" y="109"/>
                        <a:pt x="8" y="110"/>
                        <a:pt x="8" y="110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15" y="153"/>
                        <a:pt x="15" y="153"/>
                        <a:pt x="15" y="153"/>
                      </a:cubicBezTo>
                      <a:cubicBezTo>
                        <a:pt x="15" y="153"/>
                        <a:pt x="15" y="153"/>
                        <a:pt x="15" y="154"/>
                      </a:cubicBezTo>
                      <a:cubicBezTo>
                        <a:pt x="14" y="175"/>
                        <a:pt x="14" y="175"/>
                        <a:pt x="14" y="175"/>
                      </a:cubicBezTo>
                      <a:cubicBezTo>
                        <a:pt x="14" y="176"/>
                        <a:pt x="13" y="176"/>
                        <a:pt x="13" y="177"/>
                      </a:cubicBezTo>
                      <a:cubicBezTo>
                        <a:pt x="13" y="177"/>
                        <a:pt x="13" y="178"/>
                        <a:pt x="12" y="179"/>
                      </a:cubicBezTo>
                      <a:cubicBezTo>
                        <a:pt x="9" y="181"/>
                        <a:pt x="9" y="181"/>
                        <a:pt x="9" y="181"/>
                      </a:cubicBezTo>
                      <a:cubicBezTo>
                        <a:pt x="18" y="191"/>
                        <a:pt x="18" y="191"/>
                        <a:pt x="18" y="191"/>
                      </a:cubicBezTo>
                      <a:cubicBezTo>
                        <a:pt x="18" y="191"/>
                        <a:pt x="18" y="191"/>
                        <a:pt x="18" y="192"/>
                      </a:cubicBezTo>
                      <a:cubicBezTo>
                        <a:pt x="18" y="202"/>
                        <a:pt x="18" y="202"/>
                        <a:pt x="18" y="202"/>
                      </a:cubicBezTo>
                      <a:cubicBezTo>
                        <a:pt x="27" y="206"/>
                        <a:pt x="27" y="206"/>
                        <a:pt x="27" y="206"/>
                      </a:cubicBezTo>
                      <a:cubicBezTo>
                        <a:pt x="28" y="206"/>
                        <a:pt x="29" y="207"/>
                        <a:pt x="28" y="208"/>
                      </a:cubicBezTo>
                      <a:cubicBezTo>
                        <a:pt x="27" y="224"/>
                        <a:pt x="27" y="224"/>
                        <a:pt x="27" y="224"/>
                      </a:cubicBezTo>
                      <a:cubicBezTo>
                        <a:pt x="33" y="232"/>
                        <a:pt x="33" y="232"/>
                        <a:pt x="33" y="232"/>
                      </a:cubicBezTo>
                      <a:cubicBezTo>
                        <a:pt x="33" y="233"/>
                        <a:pt x="33" y="233"/>
                        <a:pt x="33" y="234"/>
                      </a:cubicBezTo>
                      <a:cubicBezTo>
                        <a:pt x="30" y="246"/>
                        <a:pt x="30" y="246"/>
                        <a:pt x="30" y="246"/>
                      </a:cubicBezTo>
                      <a:cubicBezTo>
                        <a:pt x="30" y="247"/>
                        <a:pt x="30" y="247"/>
                        <a:pt x="30" y="247"/>
                      </a:cubicBezTo>
                      <a:cubicBezTo>
                        <a:pt x="29" y="248"/>
                        <a:pt x="29" y="248"/>
                        <a:pt x="29" y="248"/>
                      </a:cubicBezTo>
                      <a:cubicBezTo>
                        <a:pt x="29" y="248"/>
                        <a:pt x="29" y="249"/>
                        <a:pt x="29" y="249"/>
                      </a:cubicBezTo>
                      <a:cubicBezTo>
                        <a:pt x="19" y="260"/>
                        <a:pt x="19" y="260"/>
                        <a:pt x="19" y="260"/>
                      </a:cubicBezTo>
                      <a:cubicBezTo>
                        <a:pt x="18" y="261"/>
                        <a:pt x="17" y="261"/>
                        <a:pt x="16" y="261"/>
                      </a:cubicBezTo>
                      <a:cubicBezTo>
                        <a:pt x="11" y="261"/>
                        <a:pt x="11" y="261"/>
                        <a:pt x="11" y="261"/>
                      </a:cubicBezTo>
                      <a:cubicBezTo>
                        <a:pt x="7" y="266"/>
                        <a:pt x="7" y="266"/>
                        <a:pt x="7" y="266"/>
                      </a:cubicBezTo>
                      <a:cubicBezTo>
                        <a:pt x="10" y="283"/>
                        <a:pt x="10" y="283"/>
                        <a:pt x="10" y="283"/>
                      </a:cubicBezTo>
                      <a:cubicBezTo>
                        <a:pt x="10" y="284"/>
                        <a:pt x="10" y="284"/>
                        <a:pt x="9" y="285"/>
                      </a:cubicBezTo>
                      <a:cubicBezTo>
                        <a:pt x="9" y="286"/>
                        <a:pt x="9" y="286"/>
                        <a:pt x="9" y="286"/>
                      </a:cubicBezTo>
                      <a:cubicBezTo>
                        <a:pt x="9" y="286"/>
                        <a:pt x="9" y="286"/>
                        <a:pt x="8" y="287"/>
                      </a:cubicBezTo>
                      <a:cubicBezTo>
                        <a:pt x="6" y="290"/>
                        <a:pt x="6" y="290"/>
                        <a:pt x="6" y="290"/>
                      </a:cubicBezTo>
                      <a:cubicBezTo>
                        <a:pt x="12" y="294"/>
                        <a:pt x="12" y="294"/>
                        <a:pt x="12" y="294"/>
                      </a:cubicBezTo>
                      <a:cubicBezTo>
                        <a:pt x="12" y="295"/>
                        <a:pt x="12" y="296"/>
                        <a:pt x="12" y="296"/>
                      </a:cubicBezTo>
                      <a:cubicBezTo>
                        <a:pt x="10" y="304"/>
                        <a:pt x="10" y="304"/>
                        <a:pt x="10" y="304"/>
                      </a:cubicBezTo>
                      <a:cubicBezTo>
                        <a:pt x="18" y="315"/>
                        <a:pt x="18" y="315"/>
                        <a:pt x="18" y="315"/>
                      </a:cubicBezTo>
                      <a:cubicBezTo>
                        <a:pt x="118" y="298"/>
                        <a:pt x="118" y="298"/>
                        <a:pt x="118" y="298"/>
                      </a:cubicBezTo>
                      <a:lnTo>
                        <a:pt x="177" y="258"/>
                      </a:lnTo>
                      <a:close/>
                    </a:path>
                  </a:pathLst>
                </a:custGeom>
                <a:solidFill>
                  <a:srgbClr val="009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" name="Freeform 75">
                  <a:extLst>
                    <a:ext uri="{FF2B5EF4-FFF2-40B4-BE49-F238E27FC236}">
                      <a16:creationId xmlns:a16="http://schemas.microsoft.com/office/drawing/2014/main" id="{17E43C64-5700-4CB9-ADB3-F6373F1DA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8750" y="2670691"/>
                  <a:ext cx="1435100" cy="1165225"/>
                </a:xfrm>
                <a:custGeom>
                  <a:avLst/>
                  <a:gdLst>
                    <a:gd name="T0" fmla="*/ 332 w 970"/>
                    <a:gd name="T1" fmla="*/ 759 h 786"/>
                    <a:gd name="T2" fmla="*/ 381 w 970"/>
                    <a:gd name="T3" fmla="*/ 744 h 786"/>
                    <a:gd name="T4" fmla="*/ 406 w 970"/>
                    <a:gd name="T5" fmla="*/ 746 h 786"/>
                    <a:gd name="T6" fmla="*/ 444 w 970"/>
                    <a:gd name="T7" fmla="*/ 708 h 786"/>
                    <a:gd name="T8" fmla="*/ 457 w 970"/>
                    <a:gd name="T9" fmla="*/ 716 h 786"/>
                    <a:gd name="T10" fmla="*/ 497 w 970"/>
                    <a:gd name="T11" fmla="*/ 727 h 786"/>
                    <a:gd name="T12" fmla="*/ 560 w 970"/>
                    <a:gd name="T13" fmla="*/ 711 h 786"/>
                    <a:gd name="T14" fmla="*/ 607 w 970"/>
                    <a:gd name="T15" fmla="*/ 680 h 786"/>
                    <a:gd name="T16" fmla="*/ 648 w 970"/>
                    <a:gd name="T17" fmla="*/ 664 h 786"/>
                    <a:gd name="T18" fmla="*/ 673 w 970"/>
                    <a:gd name="T19" fmla="*/ 657 h 786"/>
                    <a:gd name="T20" fmla="*/ 703 w 970"/>
                    <a:gd name="T21" fmla="*/ 657 h 786"/>
                    <a:gd name="T22" fmla="*/ 732 w 970"/>
                    <a:gd name="T23" fmla="*/ 659 h 786"/>
                    <a:gd name="T24" fmla="*/ 873 w 970"/>
                    <a:gd name="T25" fmla="*/ 683 h 786"/>
                    <a:gd name="T26" fmla="*/ 888 w 970"/>
                    <a:gd name="T27" fmla="*/ 636 h 786"/>
                    <a:gd name="T28" fmla="*/ 890 w 970"/>
                    <a:gd name="T29" fmla="*/ 623 h 786"/>
                    <a:gd name="T30" fmla="*/ 898 w 970"/>
                    <a:gd name="T31" fmla="*/ 590 h 786"/>
                    <a:gd name="T32" fmla="*/ 891 w 970"/>
                    <a:gd name="T33" fmla="*/ 561 h 786"/>
                    <a:gd name="T34" fmla="*/ 880 w 970"/>
                    <a:gd name="T35" fmla="*/ 513 h 786"/>
                    <a:gd name="T36" fmla="*/ 891 w 970"/>
                    <a:gd name="T37" fmla="*/ 457 h 786"/>
                    <a:gd name="T38" fmla="*/ 919 w 970"/>
                    <a:gd name="T39" fmla="*/ 442 h 786"/>
                    <a:gd name="T40" fmla="*/ 939 w 970"/>
                    <a:gd name="T41" fmla="*/ 408 h 786"/>
                    <a:gd name="T42" fmla="*/ 961 w 970"/>
                    <a:gd name="T43" fmla="*/ 394 h 786"/>
                    <a:gd name="T44" fmla="*/ 951 w 970"/>
                    <a:gd name="T45" fmla="*/ 367 h 786"/>
                    <a:gd name="T46" fmla="*/ 970 w 970"/>
                    <a:gd name="T47" fmla="*/ 339 h 786"/>
                    <a:gd name="T48" fmla="*/ 940 w 970"/>
                    <a:gd name="T49" fmla="*/ 217 h 786"/>
                    <a:gd name="T50" fmla="*/ 932 w 970"/>
                    <a:gd name="T51" fmla="*/ 147 h 786"/>
                    <a:gd name="T52" fmla="*/ 892 w 970"/>
                    <a:gd name="T53" fmla="*/ 137 h 786"/>
                    <a:gd name="T54" fmla="*/ 845 w 970"/>
                    <a:gd name="T55" fmla="*/ 127 h 786"/>
                    <a:gd name="T56" fmla="*/ 822 w 970"/>
                    <a:gd name="T57" fmla="*/ 105 h 786"/>
                    <a:gd name="T58" fmla="*/ 799 w 970"/>
                    <a:gd name="T59" fmla="*/ 103 h 786"/>
                    <a:gd name="T60" fmla="*/ 746 w 970"/>
                    <a:gd name="T61" fmla="*/ 86 h 786"/>
                    <a:gd name="T62" fmla="*/ 610 w 970"/>
                    <a:gd name="T63" fmla="*/ 70 h 786"/>
                    <a:gd name="T64" fmla="*/ 564 w 970"/>
                    <a:gd name="T65" fmla="*/ 59 h 786"/>
                    <a:gd name="T66" fmla="*/ 497 w 970"/>
                    <a:gd name="T67" fmla="*/ 66 h 786"/>
                    <a:gd name="T68" fmla="*/ 457 w 970"/>
                    <a:gd name="T69" fmla="*/ 77 h 786"/>
                    <a:gd name="T70" fmla="*/ 400 w 970"/>
                    <a:gd name="T71" fmla="*/ 84 h 786"/>
                    <a:gd name="T72" fmla="*/ 350 w 970"/>
                    <a:gd name="T73" fmla="*/ 71 h 786"/>
                    <a:gd name="T74" fmla="*/ 234 w 970"/>
                    <a:gd name="T75" fmla="*/ 71 h 786"/>
                    <a:gd name="T76" fmla="*/ 12 w 970"/>
                    <a:gd name="T77" fmla="*/ 33 h 786"/>
                    <a:gd name="T78" fmla="*/ 3 w 970"/>
                    <a:gd name="T79" fmla="*/ 137 h 786"/>
                    <a:gd name="T80" fmla="*/ 32 w 970"/>
                    <a:gd name="T81" fmla="*/ 194 h 786"/>
                    <a:gd name="T82" fmla="*/ 49 w 970"/>
                    <a:gd name="T83" fmla="*/ 239 h 786"/>
                    <a:gd name="T84" fmla="*/ 60 w 970"/>
                    <a:gd name="T85" fmla="*/ 271 h 786"/>
                    <a:gd name="T86" fmla="*/ 123 w 970"/>
                    <a:gd name="T87" fmla="*/ 334 h 786"/>
                    <a:gd name="T88" fmla="*/ 139 w 970"/>
                    <a:gd name="T89" fmla="*/ 336 h 786"/>
                    <a:gd name="T90" fmla="*/ 157 w 970"/>
                    <a:gd name="T91" fmla="*/ 320 h 786"/>
                    <a:gd name="T92" fmla="*/ 152 w 970"/>
                    <a:gd name="T93" fmla="*/ 293 h 786"/>
                    <a:gd name="T94" fmla="*/ 168 w 970"/>
                    <a:gd name="T95" fmla="*/ 271 h 786"/>
                    <a:gd name="T96" fmla="*/ 194 w 970"/>
                    <a:gd name="T97" fmla="*/ 262 h 786"/>
                    <a:gd name="T98" fmla="*/ 204 w 970"/>
                    <a:gd name="T99" fmla="*/ 257 h 786"/>
                    <a:gd name="T100" fmla="*/ 243 w 970"/>
                    <a:gd name="T101" fmla="*/ 265 h 786"/>
                    <a:gd name="T102" fmla="*/ 281 w 970"/>
                    <a:gd name="T103" fmla="*/ 523 h 786"/>
                    <a:gd name="T104" fmla="*/ 127 w 970"/>
                    <a:gd name="T105" fmla="*/ 584 h 786"/>
                    <a:gd name="T106" fmla="*/ 158 w 970"/>
                    <a:gd name="T107" fmla="*/ 586 h 786"/>
                    <a:gd name="T108" fmla="*/ 203 w 970"/>
                    <a:gd name="T109" fmla="*/ 634 h 786"/>
                    <a:gd name="T110" fmla="*/ 231 w 970"/>
                    <a:gd name="T111" fmla="*/ 662 h 786"/>
                    <a:gd name="T112" fmla="*/ 228 w 970"/>
                    <a:gd name="T113" fmla="*/ 670 h 786"/>
                    <a:gd name="T114" fmla="*/ 263 w 970"/>
                    <a:gd name="T115" fmla="*/ 687 h 786"/>
                    <a:gd name="T116" fmla="*/ 262 w 970"/>
                    <a:gd name="T117" fmla="*/ 703 h 786"/>
                    <a:gd name="T118" fmla="*/ 267 w 970"/>
                    <a:gd name="T119" fmla="*/ 721 h 786"/>
                    <a:gd name="T120" fmla="*/ 285 w 970"/>
                    <a:gd name="T121" fmla="*/ 727 h 786"/>
                    <a:gd name="T122" fmla="*/ 297 w 970"/>
                    <a:gd name="T123" fmla="*/ 744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70" h="786">
                      <a:moveTo>
                        <a:pt x="297" y="744"/>
                      </a:moveTo>
                      <a:cubicBezTo>
                        <a:pt x="300" y="768"/>
                        <a:pt x="300" y="768"/>
                        <a:pt x="300" y="768"/>
                      </a:cubicBezTo>
                      <a:cubicBezTo>
                        <a:pt x="314" y="786"/>
                        <a:pt x="314" y="786"/>
                        <a:pt x="314" y="786"/>
                      </a:cubicBezTo>
                      <a:cubicBezTo>
                        <a:pt x="332" y="759"/>
                        <a:pt x="332" y="759"/>
                        <a:pt x="332" y="759"/>
                      </a:cubicBezTo>
                      <a:cubicBezTo>
                        <a:pt x="332" y="759"/>
                        <a:pt x="333" y="758"/>
                        <a:pt x="334" y="759"/>
                      </a:cubicBezTo>
                      <a:cubicBezTo>
                        <a:pt x="358" y="769"/>
                        <a:pt x="358" y="769"/>
                        <a:pt x="358" y="769"/>
                      </a:cubicBezTo>
                      <a:cubicBezTo>
                        <a:pt x="378" y="745"/>
                        <a:pt x="378" y="745"/>
                        <a:pt x="378" y="745"/>
                      </a:cubicBezTo>
                      <a:cubicBezTo>
                        <a:pt x="379" y="744"/>
                        <a:pt x="380" y="744"/>
                        <a:pt x="381" y="744"/>
                      </a:cubicBezTo>
                      <a:cubicBezTo>
                        <a:pt x="386" y="748"/>
                        <a:pt x="386" y="748"/>
                        <a:pt x="386" y="748"/>
                      </a:cubicBezTo>
                      <a:cubicBezTo>
                        <a:pt x="392" y="744"/>
                        <a:pt x="392" y="744"/>
                        <a:pt x="392" y="744"/>
                      </a:cubicBezTo>
                      <a:cubicBezTo>
                        <a:pt x="393" y="743"/>
                        <a:pt x="393" y="743"/>
                        <a:pt x="394" y="743"/>
                      </a:cubicBezTo>
                      <a:cubicBezTo>
                        <a:pt x="406" y="746"/>
                        <a:pt x="406" y="746"/>
                        <a:pt x="406" y="746"/>
                      </a:cubicBezTo>
                      <a:cubicBezTo>
                        <a:pt x="411" y="740"/>
                        <a:pt x="411" y="740"/>
                        <a:pt x="411" y="740"/>
                      </a:cubicBezTo>
                      <a:cubicBezTo>
                        <a:pt x="411" y="740"/>
                        <a:pt x="412" y="740"/>
                        <a:pt x="412" y="739"/>
                      </a:cubicBezTo>
                      <a:cubicBezTo>
                        <a:pt x="425" y="735"/>
                        <a:pt x="425" y="735"/>
                        <a:pt x="425" y="735"/>
                      </a:cubicBezTo>
                      <a:cubicBezTo>
                        <a:pt x="444" y="708"/>
                        <a:pt x="444" y="708"/>
                        <a:pt x="444" y="708"/>
                      </a:cubicBezTo>
                      <a:cubicBezTo>
                        <a:pt x="445" y="707"/>
                        <a:pt x="445" y="707"/>
                        <a:pt x="446" y="707"/>
                      </a:cubicBezTo>
                      <a:cubicBezTo>
                        <a:pt x="446" y="707"/>
                        <a:pt x="447" y="707"/>
                        <a:pt x="447" y="707"/>
                      </a:cubicBezTo>
                      <a:cubicBezTo>
                        <a:pt x="457" y="716"/>
                        <a:pt x="457" y="716"/>
                        <a:pt x="457" y="716"/>
                      </a:cubicBezTo>
                      <a:cubicBezTo>
                        <a:pt x="457" y="716"/>
                        <a:pt x="457" y="716"/>
                        <a:pt x="457" y="716"/>
                      </a:cubicBezTo>
                      <a:cubicBezTo>
                        <a:pt x="465" y="736"/>
                        <a:pt x="465" y="736"/>
                        <a:pt x="465" y="736"/>
                      </a:cubicBezTo>
                      <a:cubicBezTo>
                        <a:pt x="493" y="742"/>
                        <a:pt x="493" y="742"/>
                        <a:pt x="493" y="742"/>
                      </a:cubicBezTo>
                      <a:cubicBezTo>
                        <a:pt x="495" y="728"/>
                        <a:pt x="495" y="728"/>
                        <a:pt x="495" y="728"/>
                      </a:cubicBezTo>
                      <a:cubicBezTo>
                        <a:pt x="496" y="728"/>
                        <a:pt x="496" y="727"/>
                        <a:pt x="497" y="727"/>
                      </a:cubicBezTo>
                      <a:cubicBezTo>
                        <a:pt x="519" y="724"/>
                        <a:pt x="519" y="724"/>
                        <a:pt x="519" y="724"/>
                      </a:cubicBezTo>
                      <a:cubicBezTo>
                        <a:pt x="543" y="706"/>
                        <a:pt x="543" y="706"/>
                        <a:pt x="543" y="706"/>
                      </a:cubicBezTo>
                      <a:cubicBezTo>
                        <a:pt x="544" y="706"/>
                        <a:pt x="544" y="706"/>
                        <a:pt x="545" y="706"/>
                      </a:cubicBezTo>
                      <a:cubicBezTo>
                        <a:pt x="560" y="711"/>
                        <a:pt x="560" y="711"/>
                        <a:pt x="560" y="711"/>
                      </a:cubicBezTo>
                      <a:cubicBezTo>
                        <a:pt x="574" y="696"/>
                        <a:pt x="574" y="696"/>
                        <a:pt x="574" y="696"/>
                      </a:cubicBezTo>
                      <a:cubicBezTo>
                        <a:pt x="574" y="696"/>
                        <a:pt x="575" y="696"/>
                        <a:pt x="575" y="695"/>
                      </a:cubicBezTo>
                      <a:cubicBezTo>
                        <a:pt x="592" y="691"/>
                        <a:pt x="592" y="691"/>
                        <a:pt x="592" y="691"/>
                      </a:cubicBezTo>
                      <a:cubicBezTo>
                        <a:pt x="607" y="680"/>
                        <a:pt x="607" y="680"/>
                        <a:pt x="607" y="680"/>
                      </a:cubicBezTo>
                      <a:cubicBezTo>
                        <a:pt x="607" y="680"/>
                        <a:pt x="608" y="680"/>
                        <a:pt x="608" y="680"/>
                      </a:cubicBezTo>
                      <a:cubicBezTo>
                        <a:pt x="621" y="685"/>
                        <a:pt x="621" y="685"/>
                        <a:pt x="621" y="685"/>
                      </a:cubicBezTo>
                      <a:cubicBezTo>
                        <a:pt x="647" y="664"/>
                        <a:pt x="647" y="664"/>
                        <a:pt x="647" y="664"/>
                      </a:cubicBezTo>
                      <a:cubicBezTo>
                        <a:pt x="647" y="664"/>
                        <a:pt x="648" y="664"/>
                        <a:pt x="648" y="664"/>
                      </a:cubicBezTo>
                      <a:cubicBezTo>
                        <a:pt x="659" y="666"/>
                        <a:pt x="659" y="666"/>
                        <a:pt x="659" y="666"/>
                      </a:cubicBezTo>
                      <a:cubicBezTo>
                        <a:pt x="661" y="657"/>
                        <a:pt x="661" y="657"/>
                        <a:pt x="661" y="657"/>
                      </a:cubicBezTo>
                      <a:cubicBezTo>
                        <a:pt x="661" y="656"/>
                        <a:pt x="662" y="655"/>
                        <a:pt x="663" y="656"/>
                      </a:cubicBezTo>
                      <a:cubicBezTo>
                        <a:pt x="673" y="657"/>
                        <a:pt x="673" y="657"/>
                        <a:pt x="673" y="657"/>
                      </a:cubicBezTo>
                      <a:cubicBezTo>
                        <a:pt x="672" y="653"/>
                        <a:pt x="672" y="653"/>
                        <a:pt x="672" y="653"/>
                      </a:cubicBezTo>
                      <a:cubicBezTo>
                        <a:pt x="671" y="653"/>
                        <a:pt x="672" y="652"/>
                        <a:pt x="672" y="651"/>
                      </a:cubicBezTo>
                      <a:cubicBezTo>
                        <a:pt x="672" y="651"/>
                        <a:pt x="673" y="650"/>
                        <a:pt x="674" y="651"/>
                      </a:cubicBezTo>
                      <a:cubicBezTo>
                        <a:pt x="703" y="657"/>
                        <a:pt x="703" y="657"/>
                        <a:pt x="703" y="657"/>
                      </a:cubicBezTo>
                      <a:cubicBezTo>
                        <a:pt x="704" y="657"/>
                        <a:pt x="705" y="658"/>
                        <a:pt x="705" y="659"/>
                      </a:cubicBezTo>
                      <a:cubicBezTo>
                        <a:pt x="705" y="663"/>
                        <a:pt x="705" y="663"/>
                        <a:pt x="705" y="663"/>
                      </a:cubicBezTo>
                      <a:cubicBezTo>
                        <a:pt x="731" y="659"/>
                        <a:pt x="731" y="659"/>
                        <a:pt x="731" y="659"/>
                      </a:cubicBezTo>
                      <a:cubicBezTo>
                        <a:pt x="731" y="659"/>
                        <a:pt x="732" y="659"/>
                        <a:pt x="732" y="659"/>
                      </a:cubicBezTo>
                      <a:cubicBezTo>
                        <a:pt x="771" y="675"/>
                        <a:pt x="771" y="675"/>
                        <a:pt x="771" y="675"/>
                      </a:cubicBezTo>
                      <a:cubicBezTo>
                        <a:pt x="807" y="698"/>
                        <a:pt x="807" y="698"/>
                        <a:pt x="807" y="698"/>
                      </a:cubicBezTo>
                      <a:cubicBezTo>
                        <a:pt x="842" y="686"/>
                        <a:pt x="842" y="686"/>
                        <a:pt x="842" y="686"/>
                      </a:cubicBezTo>
                      <a:cubicBezTo>
                        <a:pt x="873" y="683"/>
                        <a:pt x="873" y="683"/>
                        <a:pt x="873" y="683"/>
                      </a:cubicBezTo>
                      <a:cubicBezTo>
                        <a:pt x="881" y="660"/>
                        <a:pt x="881" y="660"/>
                        <a:pt x="881" y="660"/>
                      </a:cubicBezTo>
                      <a:cubicBezTo>
                        <a:pt x="881" y="660"/>
                        <a:pt x="881" y="659"/>
                        <a:pt x="882" y="659"/>
                      </a:cubicBezTo>
                      <a:cubicBezTo>
                        <a:pt x="895" y="649"/>
                        <a:pt x="895" y="649"/>
                        <a:pt x="895" y="649"/>
                      </a:cubicBezTo>
                      <a:cubicBezTo>
                        <a:pt x="888" y="636"/>
                        <a:pt x="888" y="636"/>
                        <a:pt x="888" y="636"/>
                      </a:cubicBezTo>
                      <a:cubicBezTo>
                        <a:pt x="887" y="636"/>
                        <a:pt x="887" y="635"/>
                        <a:pt x="888" y="634"/>
                      </a:cubicBezTo>
                      <a:cubicBezTo>
                        <a:pt x="893" y="629"/>
                        <a:pt x="893" y="629"/>
                        <a:pt x="893" y="629"/>
                      </a:cubicBezTo>
                      <a:cubicBezTo>
                        <a:pt x="890" y="625"/>
                        <a:pt x="890" y="625"/>
                        <a:pt x="890" y="625"/>
                      </a:cubicBezTo>
                      <a:cubicBezTo>
                        <a:pt x="890" y="624"/>
                        <a:pt x="890" y="624"/>
                        <a:pt x="890" y="623"/>
                      </a:cubicBezTo>
                      <a:cubicBezTo>
                        <a:pt x="891" y="612"/>
                        <a:pt x="891" y="612"/>
                        <a:pt x="891" y="612"/>
                      </a:cubicBezTo>
                      <a:cubicBezTo>
                        <a:pt x="891" y="612"/>
                        <a:pt x="891" y="611"/>
                        <a:pt x="891" y="611"/>
                      </a:cubicBezTo>
                      <a:cubicBezTo>
                        <a:pt x="901" y="603"/>
                        <a:pt x="901" y="603"/>
                        <a:pt x="901" y="603"/>
                      </a:cubicBezTo>
                      <a:cubicBezTo>
                        <a:pt x="898" y="590"/>
                        <a:pt x="898" y="590"/>
                        <a:pt x="898" y="590"/>
                      </a:cubicBezTo>
                      <a:cubicBezTo>
                        <a:pt x="879" y="581"/>
                        <a:pt x="879" y="581"/>
                        <a:pt x="879" y="581"/>
                      </a:cubicBezTo>
                      <a:cubicBezTo>
                        <a:pt x="879" y="580"/>
                        <a:pt x="879" y="580"/>
                        <a:pt x="878" y="579"/>
                      </a:cubicBezTo>
                      <a:cubicBezTo>
                        <a:pt x="878" y="579"/>
                        <a:pt x="878" y="578"/>
                        <a:pt x="879" y="578"/>
                      </a:cubicBezTo>
                      <a:cubicBezTo>
                        <a:pt x="891" y="561"/>
                        <a:pt x="891" y="561"/>
                        <a:pt x="891" y="561"/>
                      </a:cubicBezTo>
                      <a:cubicBezTo>
                        <a:pt x="883" y="549"/>
                        <a:pt x="883" y="549"/>
                        <a:pt x="883" y="549"/>
                      </a:cubicBezTo>
                      <a:cubicBezTo>
                        <a:pt x="883" y="549"/>
                        <a:pt x="883" y="548"/>
                        <a:pt x="883" y="548"/>
                      </a:cubicBezTo>
                      <a:cubicBezTo>
                        <a:pt x="880" y="515"/>
                        <a:pt x="880" y="515"/>
                        <a:pt x="880" y="515"/>
                      </a:cubicBezTo>
                      <a:cubicBezTo>
                        <a:pt x="880" y="514"/>
                        <a:pt x="880" y="514"/>
                        <a:pt x="880" y="513"/>
                      </a:cubicBezTo>
                      <a:cubicBezTo>
                        <a:pt x="898" y="481"/>
                        <a:pt x="898" y="481"/>
                        <a:pt x="898" y="481"/>
                      </a:cubicBezTo>
                      <a:cubicBezTo>
                        <a:pt x="890" y="477"/>
                        <a:pt x="890" y="477"/>
                        <a:pt x="890" y="477"/>
                      </a:cubicBezTo>
                      <a:cubicBezTo>
                        <a:pt x="889" y="476"/>
                        <a:pt x="889" y="476"/>
                        <a:pt x="889" y="475"/>
                      </a:cubicBezTo>
                      <a:cubicBezTo>
                        <a:pt x="891" y="457"/>
                        <a:pt x="891" y="457"/>
                        <a:pt x="891" y="457"/>
                      </a:cubicBezTo>
                      <a:cubicBezTo>
                        <a:pt x="891" y="457"/>
                        <a:pt x="891" y="456"/>
                        <a:pt x="891" y="456"/>
                      </a:cubicBezTo>
                      <a:cubicBezTo>
                        <a:pt x="899" y="448"/>
                        <a:pt x="899" y="448"/>
                        <a:pt x="899" y="448"/>
                      </a:cubicBezTo>
                      <a:cubicBezTo>
                        <a:pt x="899" y="448"/>
                        <a:pt x="900" y="448"/>
                        <a:pt x="900" y="448"/>
                      </a:cubicBezTo>
                      <a:cubicBezTo>
                        <a:pt x="919" y="442"/>
                        <a:pt x="919" y="442"/>
                        <a:pt x="919" y="442"/>
                      </a:cubicBezTo>
                      <a:cubicBezTo>
                        <a:pt x="919" y="442"/>
                        <a:pt x="919" y="442"/>
                        <a:pt x="919" y="442"/>
                      </a:cubicBezTo>
                      <a:cubicBezTo>
                        <a:pt x="933" y="443"/>
                        <a:pt x="933" y="443"/>
                        <a:pt x="933" y="443"/>
                      </a:cubicBezTo>
                      <a:cubicBezTo>
                        <a:pt x="935" y="440"/>
                        <a:pt x="935" y="440"/>
                        <a:pt x="935" y="440"/>
                      </a:cubicBezTo>
                      <a:cubicBezTo>
                        <a:pt x="939" y="408"/>
                        <a:pt x="939" y="408"/>
                        <a:pt x="939" y="408"/>
                      </a:cubicBezTo>
                      <a:cubicBezTo>
                        <a:pt x="939" y="408"/>
                        <a:pt x="939" y="407"/>
                        <a:pt x="939" y="407"/>
                      </a:cubicBezTo>
                      <a:cubicBezTo>
                        <a:pt x="948" y="398"/>
                        <a:pt x="948" y="398"/>
                        <a:pt x="948" y="398"/>
                      </a:cubicBezTo>
                      <a:cubicBezTo>
                        <a:pt x="948" y="398"/>
                        <a:pt x="948" y="397"/>
                        <a:pt x="948" y="397"/>
                      </a:cubicBezTo>
                      <a:cubicBezTo>
                        <a:pt x="961" y="394"/>
                        <a:pt x="961" y="394"/>
                        <a:pt x="961" y="394"/>
                      </a:cubicBezTo>
                      <a:cubicBezTo>
                        <a:pt x="960" y="388"/>
                        <a:pt x="960" y="388"/>
                        <a:pt x="960" y="388"/>
                      </a:cubicBezTo>
                      <a:cubicBezTo>
                        <a:pt x="952" y="382"/>
                        <a:pt x="952" y="382"/>
                        <a:pt x="952" y="382"/>
                      </a:cubicBezTo>
                      <a:cubicBezTo>
                        <a:pt x="952" y="381"/>
                        <a:pt x="952" y="381"/>
                        <a:pt x="952" y="380"/>
                      </a:cubicBezTo>
                      <a:cubicBezTo>
                        <a:pt x="951" y="367"/>
                        <a:pt x="951" y="367"/>
                        <a:pt x="951" y="367"/>
                      </a:cubicBezTo>
                      <a:cubicBezTo>
                        <a:pt x="951" y="366"/>
                        <a:pt x="951" y="365"/>
                        <a:pt x="952" y="365"/>
                      </a:cubicBezTo>
                      <a:cubicBezTo>
                        <a:pt x="961" y="357"/>
                        <a:pt x="961" y="357"/>
                        <a:pt x="961" y="357"/>
                      </a:cubicBezTo>
                      <a:cubicBezTo>
                        <a:pt x="968" y="340"/>
                        <a:pt x="968" y="340"/>
                        <a:pt x="968" y="340"/>
                      </a:cubicBezTo>
                      <a:cubicBezTo>
                        <a:pt x="969" y="339"/>
                        <a:pt x="969" y="339"/>
                        <a:pt x="970" y="339"/>
                      </a:cubicBezTo>
                      <a:cubicBezTo>
                        <a:pt x="968" y="324"/>
                        <a:pt x="968" y="324"/>
                        <a:pt x="968" y="324"/>
                      </a:cubicBezTo>
                      <a:cubicBezTo>
                        <a:pt x="961" y="315"/>
                        <a:pt x="961" y="315"/>
                        <a:pt x="961" y="315"/>
                      </a:cubicBezTo>
                      <a:cubicBezTo>
                        <a:pt x="961" y="315"/>
                        <a:pt x="938" y="300"/>
                        <a:pt x="939" y="287"/>
                      </a:cubicBezTo>
                      <a:cubicBezTo>
                        <a:pt x="939" y="274"/>
                        <a:pt x="940" y="217"/>
                        <a:pt x="940" y="217"/>
                      </a:cubicBezTo>
                      <a:cubicBezTo>
                        <a:pt x="933" y="211"/>
                        <a:pt x="919" y="213"/>
                        <a:pt x="928" y="194"/>
                      </a:cubicBezTo>
                      <a:cubicBezTo>
                        <a:pt x="938" y="175"/>
                        <a:pt x="952" y="177"/>
                        <a:pt x="947" y="159"/>
                      </a:cubicBezTo>
                      <a:cubicBezTo>
                        <a:pt x="942" y="154"/>
                        <a:pt x="942" y="154"/>
                        <a:pt x="942" y="154"/>
                      </a:cubicBezTo>
                      <a:cubicBezTo>
                        <a:pt x="932" y="147"/>
                        <a:pt x="932" y="147"/>
                        <a:pt x="932" y="147"/>
                      </a:cubicBezTo>
                      <a:cubicBezTo>
                        <a:pt x="924" y="155"/>
                        <a:pt x="924" y="155"/>
                        <a:pt x="924" y="155"/>
                      </a:cubicBezTo>
                      <a:cubicBezTo>
                        <a:pt x="923" y="155"/>
                        <a:pt x="922" y="155"/>
                        <a:pt x="921" y="155"/>
                      </a:cubicBezTo>
                      <a:cubicBezTo>
                        <a:pt x="906" y="140"/>
                        <a:pt x="906" y="140"/>
                        <a:pt x="906" y="140"/>
                      </a:cubicBezTo>
                      <a:cubicBezTo>
                        <a:pt x="892" y="137"/>
                        <a:pt x="892" y="137"/>
                        <a:pt x="892" y="137"/>
                      </a:cubicBezTo>
                      <a:cubicBezTo>
                        <a:pt x="870" y="141"/>
                        <a:pt x="870" y="141"/>
                        <a:pt x="870" y="141"/>
                      </a:cubicBezTo>
                      <a:cubicBezTo>
                        <a:pt x="870" y="141"/>
                        <a:pt x="869" y="141"/>
                        <a:pt x="869" y="140"/>
                      </a:cubicBezTo>
                      <a:cubicBezTo>
                        <a:pt x="859" y="126"/>
                        <a:pt x="859" y="126"/>
                        <a:pt x="859" y="126"/>
                      </a:cubicBezTo>
                      <a:cubicBezTo>
                        <a:pt x="845" y="127"/>
                        <a:pt x="845" y="127"/>
                        <a:pt x="845" y="127"/>
                      </a:cubicBezTo>
                      <a:cubicBezTo>
                        <a:pt x="845" y="127"/>
                        <a:pt x="844" y="127"/>
                        <a:pt x="844" y="126"/>
                      </a:cubicBezTo>
                      <a:cubicBezTo>
                        <a:pt x="840" y="113"/>
                        <a:pt x="840" y="113"/>
                        <a:pt x="840" y="113"/>
                      </a:cubicBezTo>
                      <a:cubicBezTo>
                        <a:pt x="823" y="106"/>
                        <a:pt x="823" y="106"/>
                        <a:pt x="823" y="106"/>
                      </a:cubicBezTo>
                      <a:cubicBezTo>
                        <a:pt x="822" y="106"/>
                        <a:pt x="822" y="105"/>
                        <a:pt x="822" y="105"/>
                      </a:cubicBezTo>
                      <a:cubicBezTo>
                        <a:pt x="820" y="99"/>
                        <a:pt x="820" y="99"/>
                        <a:pt x="820" y="99"/>
                      </a:cubicBezTo>
                      <a:cubicBezTo>
                        <a:pt x="810" y="98"/>
                        <a:pt x="810" y="98"/>
                        <a:pt x="810" y="98"/>
                      </a:cubicBezTo>
                      <a:cubicBezTo>
                        <a:pt x="802" y="103"/>
                        <a:pt x="802" y="103"/>
                        <a:pt x="802" y="103"/>
                      </a:cubicBezTo>
                      <a:cubicBezTo>
                        <a:pt x="801" y="104"/>
                        <a:pt x="800" y="104"/>
                        <a:pt x="799" y="103"/>
                      </a:cubicBezTo>
                      <a:cubicBezTo>
                        <a:pt x="791" y="98"/>
                        <a:pt x="791" y="98"/>
                        <a:pt x="791" y="98"/>
                      </a:cubicBezTo>
                      <a:cubicBezTo>
                        <a:pt x="784" y="101"/>
                        <a:pt x="784" y="101"/>
                        <a:pt x="784" y="101"/>
                      </a:cubicBezTo>
                      <a:cubicBezTo>
                        <a:pt x="783" y="102"/>
                        <a:pt x="783" y="102"/>
                        <a:pt x="782" y="102"/>
                      </a:cubicBezTo>
                      <a:cubicBezTo>
                        <a:pt x="746" y="86"/>
                        <a:pt x="746" y="86"/>
                        <a:pt x="746" y="86"/>
                      </a:cubicBezTo>
                      <a:cubicBezTo>
                        <a:pt x="732" y="93"/>
                        <a:pt x="732" y="93"/>
                        <a:pt x="732" y="93"/>
                      </a:cubicBezTo>
                      <a:cubicBezTo>
                        <a:pt x="732" y="93"/>
                        <a:pt x="731" y="93"/>
                        <a:pt x="731" y="93"/>
                      </a:cubicBezTo>
                      <a:cubicBezTo>
                        <a:pt x="701" y="75"/>
                        <a:pt x="701" y="75"/>
                        <a:pt x="701" y="75"/>
                      </a:cubicBezTo>
                      <a:cubicBezTo>
                        <a:pt x="610" y="70"/>
                        <a:pt x="610" y="70"/>
                        <a:pt x="610" y="70"/>
                      </a:cubicBezTo>
                      <a:cubicBezTo>
                        <a:pt x="609" y="70"/>
                        <a:pt x="609" y="70"/>
                        <a:pt x="609" y="70"/>
                      </a:cubicBezTo>
                      <a:cubicBezTo>
                        <a:pt x="572" y="53"/>
                        <a:pt x="572" y="53"/>
                        <a:pt x="572" y="53"/>
                      </a:cubicBezTo>
                      <a:cubicBezTo>
                        <a:pt x="565" y="59"/>
                        <a:pt x="565" y="59"/>
                        <a:pt x="565" y="59"/>
                      </a:cubicBezTo>
                      <a:cubicBezTo>
                        <a:pt x="565" y="59"/>
                        <a:pt x="564" y="60"/>
                        <a:pt x="564" y="59"/>
                      </a:cubicBezTo>
                      <a:cubicBezTo>
                        <a:pt x="563" y="59"/>
                        <a:pt x="563" y="59"/>
                        <a:pt x="562" y="59"/>
                      </a:cubicBezTo>
                      <a:cubicBezTo>
                        <a:pt x="557" y="52"/>
                        <a:pt x="557" y="52"/>
                        <a:pt x="557" y="52"/>
                      </a:cubicBezTo>
                      <a:cubicBezTo>
                        <a:pt x="543" y="52"/>
                        <a:pt x="543" y="52"/>
                        <a:pt x="543" y="52"/>
                      </a:cubicBezTo>
                      <a:cubicBezTo>
                        <a:pt x="497" y="66"/>
                        <a:pt x="497" y="66"/>
                        <a:pt x="497" y="66"/>
                      </a:cubicBezTo>
                      <a:cubicBezTo>
                        <a:pt x="497" y="66"/>
                        <a:pt x="497" y="66"/>
                        <a:pt x="496" y="66"/>
                      </a:cubicBezTo>
                      <a:cubicBezTo>
                        <a:pt x="477" y="63"/>
                        <a:pt x="477" y="63"/>
                        <a:pt x="477" y="63"/>
                      </a:cubicBezTo>
                      <a:cubicBezTo>
                        <a:pt x="458" y="77"/>
                        <a:pt x="458" y="77"/>
                        <a:pt x="458" y="77"/>
                      </a:cubicBezTo>
                      <a:cubicBezTo>
                        <a:pt x="458" y="77"/>
                        <a:pt x="457" y="77"/>
                        <a:pt x="457" y="77"/>
                      </a:cubicBezTo>
                      <a:cubicBezTo>
                        <a:pt x="450" y="75"/>
                        <a:pt x="450" y="75"/>
                        <a:pt x="450" y="75"/>
                      </a:cubicBezTo>
                      <a:cubicBezTo>
                        <a:pt x="447" y="86"/>
                        <a:pt x="447" y="86"/>
                        <a:pt x="447" y="86"/>
                      </a:cubicBezTo>
                      <a:cubicBezTo>
                        <a:pt x="447" y="87"/>
                        <a:pt x="446" y="88"/>
                        <a:pt x="445" y="88"/>
                      </a:cubicBezTo>
                      <a:cubicBezTo>
                        <a:pt x="400" y="84"/>
                        <a:pt x="400" y="84"/>
                        <a:pt x="400" y="84"/>
                      </a:cubicBezTo>
                      <a:cubicBezTo>
                        <a:pt x="400" y="84"/>
                        <a:pt x="400" y="84"/>
                        <a:pt x="400" y="84"/>
                      </a:cubicBezTo>
                      <a:cubicBezTo>
                        <a:pt x="358" y="68"/>
                        <a:pt x="358" y="68"/>
                        <a:pt x="358" y="68"/>
                      </a:cubicBezTo>
                      <a:cubicBezTo>
                        <a:pt x="351" y="71"/>
                        <a:pt x="351" y="71"/>
                        <a:pt x="351" y="71"/>
                      </a:cubicBezTo>
                      <a:cubicBezTo>
                        <a:pt x="351" y="71"/>
                        <a:pt x="350" y="71"/>
                        <a:pt x="350" y="71"/>
                      </a:cubicBezTo>
                      <a:cubicBezTo>
                        <a:pt x="278" y="49"/>
                        <a:pt x="278" y="49"/>
                        <a:pt x="278" y="49"/>
                      </a:cubicBezTo>
                      <a:cubicBezTo>
                        <a:pt x="236" y="73"/>
                        <a:pt x="236" y="73"/>
                        <a:pt x="236" y="73"/>
                      </a:cubicBezTo>
                      <a:cubicBezTo>
                        <a:pt x="236" y="73"/>
                        <a:pt x="235" y="73"/>
                        <a:pt x="234" y="73"/>
                      </a:cubicBezTo>
                      <a:cubicBezTo>
                        <a:pt x="234" y="72"/>
                        <a:pt x="234" y="72"/>
                        <a:pt x="234" y="71"/>
                      </a:cubicBezTo>
                      <a:cubicBezTo>
                        <a:pt x="234" y="1"/>
                        <a:pt x="234" y="1"/>
                        <a:pt x="234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10" y="112"/>
                        <a:pt x="10" y="113"/>
                        <a:pt x="10" y="113"/>
                      </a:cubicBezTo>
                      <a:cubicBezTo>
                        <a:pt x="3" y="137"/>
                        <a:pt x="3" y="137"/>
                        <a:pt x="3" y="137"/>
                      </a:cubicBezTo>
                      <a:cubicBezTo>
                        <a:pt x="14" y="147"/>
                        <a:pt x="14" y="147"/>
                        <a:pt x="14" y="147"/>
                      </a:cubicBezTo>
                      <a:cubicBezTo>
                        <a:pt x="14" y="147"/>
                        <a:pt x="14" y="148"/>
                        <a:pt x="14" y="148"/>
                      </a:cubicBezTo>
                      <a:cubicBezTo>
                        <a:pt x="16" y="167"/>
                        <a:pt x="16" y="167"/>
                        <a:pt x="16" y="167"/>
                      </a:cubicBezTo>
                      <a:cubicBezTo>
                        <a:pt x="32" y="194"/>
                        <a:pt x="32" y="194"/>
                        <a:pt x="32" y="194"/>
                      </a:cubicBezTo>
                      <a:cubicBezTo>
                        <a:pt x="32" y="194"/>
                        <a:pt x="32" y="194"/>
                        <a:pt x="32" y="195"/>
                      </a:cubicBezTo>
                      <a:cubicBezTo>
                        <a:pt x="36" y="224"/>
                        <a:pt x="36" y="224"/>
                        <a:pt x="36" y="224"/>
                      </a:cubicBezTo>
                      <a:cubicBezTo>
                        <a:pt x="48" y="238"/>
                        <a:pt x="48" y="238"/>
                        <a:pt x="48" y="238"/>
                      </a:cubicBezTo>
                      <a:cubicBezTo>
                        <a:pt x="49" y="238"/>
                        <a:pt x="49" y="239"/>
                        <a:pt x="49" y="239"/>
                      </a:cubicBezTo>
                      <a:cubicBezTo>
                        <a:pt x="48" y="249"/>
                        <a:pt x="48" y="249"/>
                        <a:pt x="48" y="249"/>
                      </a:cubicBezTo>
                      <a:cubicBezTo>
                        <a:pt x="59" y="262"/>
                        <a:pt x="59" y="262"/>
                        <a:pt x="59" y="262"/>
                      </a:cubicBezTo>
                      <a:cubicBezTo>
                        <a:pt x="59" y="262"/>
                        <a:pt x="59" y="262"/>
                        <a:pt x="59" y="263"/>
                      </a:cubicBezTo>
                      <a:cubicBezTo>
                        <a:pt x="60" y="271"/>
                        <a:pt x="60" y="271"/>
                        <a:pt x="60" y="271"/>
                      </a:cubicBezTo>
                      <a:cubicBezTo>
                        <a:pt x="77" y="277"/>
                        <a:pt x="77" y="277"/>
                        <a:pt x="77" y="277"/>
                      </a:cubicBezTo>
                      <a:cubicBezTo>
                        <a:pt x="77" y="277"/>
                        <a:pt x="78" y="278"/>
                        <a:pt x="78" y="278"/>
                      </a:cubicBezTo>
                      <a:cubicBezTo>
                        <a:pt x="101" y="326"/>
                        <a:pt x="101" y="326"/>
                        <a:pt x="101" y="326"/>
                      </a:cubicBezTo>
                      <a:cubicBezTo>
                        <a:pt x="123" y="334"/>
                        <a:pt x="123" y="334"/>
                        <a:pt x="123" y="334"/>
                      </a:cubicBezTo>
                      <a:cubicBezTo>
                        <a:pt x="124" y="334"/>
                        <a:pt x="125" y="334"/>
                        <a:pt x="126" y="334"/>
                      </a:cubicBezTo>
                      <a:cubicBezTo>
                        <a:pt x="129" y="339"/>
                        <a:pt x="129" y="339"/>
                        <a:pt x="129" y="339"/>
                      </a:cubicBezTo>
                      <a:cubicBezTo>
                        <a:pt x="137" y="336"/>
                        <a:pt x="137" y="336"/>
                        <a:pt x="137" y="336"/>
                      </a:cubicBezTo>
                      <a:cubicBezTo>
                        <a:pt x="138" y="335"/>
                        <a:pt x="138" y="335"/>
                        <a:pt x="139" y="336"/>
                      </a:cubicBezTo>
                      <a:cubicBezTo>
                        <a:pt x="149" y="339"/>
                        <a:pt x="149" y="339"/>
                        <a:pt x="149" y="339"/>
                      </a:cubicBezTo>
                      <a:cubicBezTo>
                        <a:pt x="154" y="336"/>
                        <a:pt x="154" y="336"/>
                        <a:pt x="154" y="336"/>
                      </a:cubicBezTo>
                      <a:cubicBezTo>
                        <a:pt x="159" y="321"/>
                        <a:pt x="159" y="321"/>
                        <a:pt x="159" y="321"/>
                      </a:cubicBezTo>
                      <a:cubicBezTo>
                        <a:pt x="157" y="320"/>
                        <a:pt x="157" y="320"/>
                        <a:pt x="157" y="320"/>
                      </a:cubicBezTo>
                      <a:cubicBezTo>
                        <a:pt x="156" y="320"/>
                        <a:pt x="155" y="319"/>
                        <a:pt x="156" y="318"/>
                      </a:cubicBezTo>
                      <a:cubicBezTo>
                        <a:pt x="158" y="306"/>
                        <a:pt x="158" y="306"/>
                        <a:pt x="158" y="306"/>
                      </a:cubicBezTo>
                      <a:cubicBezTo>
                        <a:pt x="151" y="295"/>
                        <a:pt x="151" y="295"/>
                        <a:pt x="151" y="295"/>
                      </a:cubicBezTo>
                      <a:cubicBezTo>
                        <a:pt x="151" y="294"/>
                        <a:pt x="151" y="293"/>
                        <a:pt x="152" y="293"/>
                      </a:cubicBezTo>
                      <a:cubicBezTo>
                        <a:pt x="166" y="279"/>
                        <a:pt x="166" y="279"/>
                        <a:pt x="166" y="279"/>
                      </a:cubicBezTo>
                      <a:cubicBezTo>
                        <a:pt x="169" y="277"/>
                        <a:pt x="169" y="277"/>
                        <a:pt x="169" y="277"/>
                      </a:cubicBezTo>
                      <a:cubicBezTo>
                        <a:pt x="167" y="273"/>
                        <a:pt x="167" y="273"/>
                        <a:pt x="167" y="273"/>
                      </a:cubicBezTo>
                      <a:cubicBezTo>
                        <a:pt x="167" y="273"/>
                        <a:pt x="167" y="272"/>
                        <a:pt x="168" y="271"/>
                      </a:cubicBezTo>
                      <a:cubicBezTo>
                        <a:pt x="173" y="265"/>
                        <a:pt x="173" y="265"/>
                        <a:pt x="173" y="265"/>
                      </a:cubicBezTo>
                      <a:cubicBezTo>
                        <a:pt x="174" y="265"/>
                        <a:pt x="175" y="265"/>
                        <a:pt x="175" y="265"/>
                      </a:cubicBezTo>
                      <a:cubicBezTo>
                        <a:pt x="181" y="267"/>
                        <a:pt x="181" y="267"/>
                        <a:pt x="181" y="267"/>
                      </a:cubicBezTo>
                      <a:cubicBezTo>
                        <a:pt x="194" y="262"/>
                        <a:pt x="194" y="262"/>
                        <a:pt x="194" y="262"/>
                      </a:cubicBezTo>
                      <a:cubicBezTo>
                        <a:pt x="194" y="256"/>
                        <a:pt x="194" y="256"/>
                        <a:pt x="194" y="256"/>
                      </a:cubicBezTo>
                      <a:cubicBezTo>
                        <a:pt x="194" y="256"/>
                        <a:pt x="194" y="255"/>
                        <a:pt x="194" y="255"/>
                      </a:cubicBezTo>
                      <a:cubicBezTo>
                        <a:pt x="195" y="254"/>
                        <a:pt x="196" y="254"/>
                        <a:pt x="196" y="254"/>
                      </a:cubicBezTo>
                      <a:cubicBezTo>
                        <a:pt x="204" y="257"/>
                        <a:pt x="204" y="257"/>
                        <a:pt x="204" y="257"/>
                      </a:cubicBezTo>
                      <a:cubicBezTo>
                        <a:pt x="208" y="254"/>
                        <a:pt x="208" y="254"/>
                        <a:pt x="208" y="254"/>
                      </a:cubicBezTo>
                      <a:cubicBezTo>
                        <a:pt x="208" y="253"/>
                        <a:pt x="209" y="253"/>
                        <a:pt x="209" y="253"/>
                      </a:cubicBezTo>
                      <a:cubicBezTo>
                        <a:pt x="242" y="265"/>
                        <a:pt x="242" y="265"/>
                        <a:pt x="242" y="265"/>
                      </a:cubicBezTo>
                      <a:cubicBezTo>
                        <a:pt x="243" y="265"/>
                        <a:pt x="243" y="265"/>
                        <a:pt x="243" y="265"/>
                      </a:cubicBezTo>
                      <a:cubicBezTo>
                        <a:pt x="282" y="321"/>
                        <a:pt x="282" y="321"/>
                        <a:pt x="282" y="321"/>
                      </a:cubicBezTo>
                      <a:cubicBezTo>
                        <a:pt x="282" y="321"/>
                        <a:pt x="282" y="321"/>
                        <a:pt x="282" y="322"/>
                      </a:cubicBezTo>
                      <a:cubicBezTo>
                        <a:pt x="281" y="522"/>
                        <a:pt x="281" y="522"/>
                        <a:pt x="281" y="522"/>
                      </a:cubicBezTo>
                      <a:cubicBezTo>
                        <a:pt x="281" y="522"/>
                        <a:pt x="281" y="523"/>
                        <a:pt x="281" y="523"/>
                      </a:cubicBezTo>
                      <a:cubicBezTo>
                        <a:pt x="218" y="566"/>
                        <a:pt x="218" y="566"/>
                        <a:pt x="218" y="566"/>
                      </a:cubicBezTo>
                      <a:cubicBezTo>
                        <a:pt x="218" y="566"/>
                        <a:pt x="218" y="566"/>
                        <a:pt x="217" y="566"/>
                      </a:cubicBezTo>
                      <a:cubicBezTo>
                        <a:pt x="123" y="582"/>
                        <a:pt x="123" y="582"/>
                        <a:pt x="123" y="582"/>
                      </a:cubicBezTo>
                      <a:cubicBezTo>
                        <a:pt x="127" y="584"/>
                        <a:pt x="127" y="584"/>
                        <a:pt x="127" y="584"/>
                      </a:cubicBezTo>
                      <a:cubicBezTo>
                        <a:pt x="147" y="581"/>
                        <a:pt x="147" y="581"/>
                        <a:pt x="147" y="581"/>
                      </a:cubicBezTo>
                      <a:cubicBezTo>
                        <a:pt x="147" y="581"/>
                        <a:pt x="147" y="581"/>
                        <a:pt x="148" y="582"/>
                      </a:cubicBezTo>
                      <a:cubicBezTo>
                        <a:pt x="157" y="585"/>
                        <a:pt x="157" y="585"/>
                        <a:pt x="157" y="585"/>
                      </a:cubicBezTo>
                      <a:cubicBezTo>
                        <a:pt x="158" y="585"/>
                        <a:pt x="158" y="585"/>
                        <a:pt x="158" y="586"/>
                      </a:cubicBezTo>
                      <a:cubicBezTo>
                        <a:pt x="183" y="612"/>
                        <a:pt x="183" y="612"/>
                        <a:pt x="183" y="612"/>
                      </a:cubicBezTo>
                      <a:cubicBezTo>
                        <a:pt x="203" y="615"/>
                        <a:pt x="203" y="615"/>
                        <a:pt x="203" y="615"/>
                      </a:cubicBezTo>
                      <a:cubicBezTo>
                        <a:pt x="204" y="616"/>
                        <a:pt x="205" y="616"/>
                        <a:pt x="204" y="617"/>
                      </a:cubicBezTo>
                      <a:cubicBezTo>
                        <a:pt x="203" y="634"/>
                        <a:pt x="203" y="634"/>
                        <a:pt x="203" y="634"/>
                      </a:cubicBezTo>
                      <a:cubicBezTo>
                        <a:pt x="214" y="636"/>
                        <a:pt x="214" y="636"/>
                        <a:pt x="214" y="636"/>
                      </a:cubicBezTo>
                      <a:cubicBezTo>
                        <a:pt x="215" y="636"/>
                        <a:pt x="215" y="637"/>
                        <a:pt x="215" y="637"/>
                      </a:cubicBezTo>
                      <a:cubicBezTo>
                        <a:pt x="219" y="650"/>
                        <a:pt x="219" y="650"/>
                        <a:pt x="219" y="650"/>
                      </a:cubicBezTo>
                      <a:cubicBezTo>
                        <a:pt x="231" y="662"/>
                        <a:pt x="231" y="662"/>
                        <a:pt x="231" y="662"/>
                      </a:cubicBezTo>
                      <a:cubicBezTo>
                        <a:pt x="232" y="662"/>
                        <a:pt x="232" y="663"/>
                        <a:pt x="231" y="664"/>
                      </a:cubicBezTo>
                      <a:cubicBezTo>
                        <a:pt x="230" y="666"/>
                        <a:pt x="230" y="666"/>
                        <a:pt x="230" y="666"/>
                      </a:cubicBezTo>
                      <a:cubicBezTo>
                        <a:pt x="230" y="666"/>
                        <a:pt x="230" y="667"/>
                        <a:pt x="230" y="667"/>
                      </a:cubicBezTo>
                      <a:cubicBezTo>
                        <a:pt x="228" y="670"/>
                        <a:pt x="228" y="670"/>
                        <a:pt x="228" y="670"/>
                      </a:cubicBezTo>
                      <a:cubicBezTo>
                        <a:pt x="251" y="690"/>
                        <a:pt x="251" y="690"/>
                        <a:pt x="251" y="690"/>
                      </a:cubicBezTo>
                      <a:cubicBezTo>
                        <a:pt x="260" y="685"/>
                        <a:pt x="260" y="685"/>
                        <a:pt x="260" y="685"/>
                      </a:cubicBezTo>
                      <a:cubicBezTo>
                        <a:pt x="261" y="685"/>
                        <a:pt x="262" y="685"/>
                        <a:pt x="262" y="685"/>
                      </a:cubicBezTo>
                      <a:cubicBezTo>
                        <a:pt x="263" y="686"/>
                        <a:pt x="263" y="687"/>
                        <a:pt x="263" y="687"/>
                      </a:cubicBezTo>
                      <a:cubicBezTo>
                        <a:pt x="261" y="693"/>
                        <a:pt x="261" y="693"/>
                        <a:pt x="261" y="693"/>
                      </a:cubicBezTo>
                      <a:cubicBezTo>
                        <a:pt x="261" y="693"/>
                        <a:pt x="261" y="693"/>
                        <a:pt x="261" y="693"/>
                      </a:cubicBezTo>
                      <a:cubicBezTo>
                        <a:pt x="257" y="703"/>
                        <a:pt x="257" y="703"/>
                        <a:pt x="257" y="703"/>
                      </a:cubicBezTo>
                      <a:cubicBezTo>
                        <a:pt x="262" y="703"/>
                        <a:pt x="262" y="703"/>
                        <a:pt x="262" y="703"/>
                      </a:cubicBezTo>
                      <a:cubicBezTo>
                        <a:pt x="262" y="703"/>
                        <a:pt x="263" y="703"/>
                        <a:pt x="263" y="703"/>
                      </a:cubicBezTo>
                      <a:cubicBezTo>
                        <a:pt x="269" y="709"/>
                        <a:pt x="269" y="709"/>
                        <a:pt x="269" y="709"/>
                      </a:cubicBezTo>
                      <a:cubicBezTo>
                        <a:pt x="269" y="709"/>
                        <a:pt x="269" y="710"/>
                        <a:pt x="269" y="711"/>
                      </a:cubicBezTo>
                      <a:cubicBezTo>
                        <a:pt x="267" y="721"/>
                        <a:pt x="267" y="721"/>
                        <a:pt x="267" y="721"/>
                      </a:cubicBezTo>
                      <a:cubicBezTo>
                        <a:pt x="271" y="724"/>
                        <a:pt x="271" y="724"/>
                        <a:pt x="271" y="724"/>
                      </a:cubicBezTo>
                      <a:cubicBezTo>
                        <a:pt x="272" y="723"/>
                        <a:pt x="272" y="723"/>
                        <a:pt x="272" y="723"/>
                      </a:cubicBezTo>
                      <a:cubicBezTo>
                        <a:pt x="272" y="723"/>
                        <a:pt x="273" y="722"/>
                        <a:pt x="274" y="723"/>
                      </a:cubicBezTo>
                      <a:cubicBezTo>
                        <a:pt x="285" y="727"/>
                        <a:pt x="285" y="727"/>
                        <a:pt x="285" y="727"/>
                      </a:cubicBezTo>
                      <a:cubicBezTo>
                        <a:pt x="286" y="727"/>
                        <a:pt x="286" y="728"/>
                        <a:pt x="287" y="728"/>
                      </a:cubicBezTo>
                      <a:cubicBezTo>
                        <a:pt x="291" y="742"/>
                        <a:pt x="291" y="742"/>
                        <a:pt x="291" y="742"/>
                      </a:cubicBezTo>
                      <a:cubicBezTo>
                        <a:pt x="296" y="742"/>
                        <a:pt x="296" y="742"/>
                        <a:pt x="296" y="742"/>
                      </a:cubicBezTo>
                      <a:cubicBezTo>
                        <a:pt x="297" y="743"/>
                        <a:pt x="297" y="743"/>
                        <a:pt x="297" y="744"/>
                      </a:cubicBezTo>
                    </a:path>
                  </a:pathLst>
                </a:custGeom>
                <a:solidFill>
                  <a:srgbClr val="0091C9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/>
                </a:p>
              </p:txBody>
            </p:sp>
            <p:sp>
              <p:nvSpPr>
                <p:cNvPr id="48" name="Freeform 76">
                  <a:extLst>
                    <a:ext uri="{FF2B5EF4-FFF2-40B4-BE49-F238E27FC236}">
                      <a16:creationId xmlns:a16="http://schemas.microsoft.com/office/drawing/2014/main" id="{A2373CDD-6CCB-4E8D-86C9-9B1BEA9B2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5938" y="3208338"/>
                  <a:ext cx="1741488" cy="1203325"/>
                </a:xfrm>
                <a:custGeom>
                  <a:avLst/>
                  <a:gdLst>
                    <a:gd name="T0" fmla="*/ 340 w 1176"/>
                    <a:gd name="T1" fmla="*/ 722 h 812"/>
                    <a:gd name="T2" fmla="*/ 378 w 1176"/>
                    <a:gd name="T3" fmla="*/ 715 h 812"/>
                    <a:gd name="T4" fmla="*/ 431 w 1176"/>
                    <a:gd name="T5" fmla="*/ 684 h 812"/>
                    <a:gd name="T6" fmla="*/ 469 w 1176"/>
                    <a:gd name="T7" fmla="*/ 648 h 812"/>
                    <a:gd name="T8" fmla="*/ 476 w 1176"/>
                    <a:gd name="T9" fmla="*/ 620 h 812"/>
                    <a:gd name="T10" fmla="*/ 538 w 1176"/>
                    <a:gd name="T11" fmla="*/ 615 h 812"/>
                    <a:gd name="T12" fmla="*/ 583 w 1176"/>
                    <a:gd name="T13" fmla="*/ 633 h 812"/>
                    <a:gd name="T14" fmla="*/ 648 w 1176"/>
                    <a:gd name="T15" fmla="*/ 690 h 812"/>
                    <a:gd name="T16" fmla="*/ 647 w 1176"/>
                    <a:gd name="T17" fmla="*/ 706 h 812"/>
                    <a:gd name="T18" fmla="*/ 696 w 1176"/>
                    <a:gd name="T19" fmla="*/ 741 h 812"/>
                    <a:gd name="T20" fmla="*/ 707 w 1176"/>
                    <a:gd name="T21" fmla="*/ 751 h 812"/>
                    <a:gd name="T22" fmla="*/ 741 w 1176"/>
                    <a:gd name="T23" fmla="*/ 747 h 812"/>
                    <a:gd name="T24" fmla="*/ 786 w 1176"/>
                    <a:gd name="T25" fmla="*/ 788 h 812"/>
                    <a:gd name="T26" fmla="*/ 809 w 1176"/>
                    <a:gd name="T27" fmla="*/ 801 h 812"/>
                    <a:gd name="T28" fmla="*/ 841 w 1176"/>
                    <a:gd name="T29" fmla="*/ 751 h 812"/>
                    <a:gd name="T30" fmla="*/ 899 w 1176"/>
                    <a:gd name="T31" fmla="*/ 772 h 812"/>
                    <a:gd name="T32" fmla="*/ 933 w 1176"/>
                    <a:gd name="T33" fmla="*/ 737 h 812"/>
                    <a:gd name="T34" fmla="*/ 953 w 1176"/>
                    <a:gd name="T35" fmla="*/ 714 h 812"/>
                    <a:gd name="T36" fmla="*/ 964 w 1176"/>
                    <a:gd name="T37" fmla="*/ 675 h 812"/>
                    <a:gd name="T38" fmla="*/ 1002 w 1176"/>
                    <a:gd name="T39" fmla="*/ 671 h 812"/>
                    <a:gd name="T40" fmla="*/ 1026 w 1176"/>
                    <a:gd name="T41" fmla="*/ 667 h 812"/>
                    <a:gd name="T42" fmla="*/ 1029 w 1176"/>
                    <a:gd name="T43" fmla="*/ 591 h 812"/>
                    <a:gd name="T44" fmla="*/ 1027 w 1176"/>
                    <a:gd name="T45" fmla="*/ 533 h 812"/>
                    <a:gd name="T46" fmla="*/ 1056 w 1176"/>
                    <a:gd name="T47" fmla="*/ 496 h 812"/>
                    <a:gd name="T48" fmla="*/ 1139 w 1176"/>
                    <a:gd name="T49" fmla="*/ 452 h 812"/>
                    <a:gd name="T50" fmla="*/ 1176 w 1176"/>
                    <a:gd name="T51" fmla="*/ 405 h 812"/>
                    <a:gd name="T52" fmla="*/ 1125 w 1176"/>
                    <a:gd name="T53" fmla="*/ 342 h 812"/>
                    <a:gd name="T54" fmla="*/ 1059 w 1176"/>
                    <a:gd name="T55" fmla="*/ 313 h 812"/>
                    <a:gd name="T56" fmla="*/ 1012 w 1176"/>
                    <a:gd name="T57" fmla="*/ 238 h 812"/>
                    <a:gd name="T58" fmla="*/ 1004 w 1176"/>
                    <a:gd name="T59" fmla="*/ 199 h 812"/>
                    <a:gd name="T60" fmla="*/ 979 w 1176"/>
                    <a:gd name="T61" fmla="*/ 162 h 812"/>
                    <a:gd name="T62" fmla="*/ 955 w 1176"/>
                    <a:gd name="T63" fmla="*/ 158 h 812"/>
                    <a:gd name="T64" fmla="*/ 913 w 1176"/>
                    <a:gd name="T65" fmla="*/ 158 h 812"/>
                    <a:gd name="T66" fmla="*/ 890 w 1176"/>
                    <a:gd name="T67" fmla="*/ 122 h 812"/>
                    <a:gd name="T68" fmla="*/ 850 w 1176"/>
                    <a:gd name="T69" fmla="*/ 119 h 812"/>
                    <a:gd name="T70" fmla="*/ 819 w 1176"/>
                    <a:gd name="T71" fmla="*/ 99 h 812"/>
                    <a:gd name="T72" fmla="*/ 780 w 1176"/>
                    <a:gd name="T73" fmla="*/ 95 h 812"/>
                    <a:gd name="T74" fmla="*/ 768 w 1176"/>
                    <a:gd name="T75" fmla="*/ 77 h 812"/>
                    <a:gd name="T76" fmla="*/ 745 w 1176"/>
                    <a:gd name="T77" fmla="*/ 53 h 812"/>
                    <a:gd name="T78" fmla="*/ 754 w 1176"/>
                    <a:gd name="T79" fmla="*/ 24 h 812"/>
                    <a:gd name="T80" fmla="*/ 736 w 1176"/>
                    <a:gd name="T81" fmla="*/ 7 h 812"/>
                    <a:gd name="T82" fmla="*/ 716 w 1176"/>
                    <a:gd name="T83" fmla="*/ 9 h 812"/>
                    <a:gd name="T84" fmla="*/ 725 w 1176"/>
                    <a:gd name="T85" fmla="*/ 40 h 812"/>
                    <a:gd name="T86" fmla="*/ 694 w 1176"/>
                    <a:gd name="T87" fmla="*/ 89 h 812"/>
                    <a:gd name="T88" fmla="*/ 654 w 1176"/>
                    <a:gd name="T89" fmla="*/ 112 h 812"/>
                    <a:gd name="T90" fmla="*/ 657 w 1176"/>
                    <a:gd name="T91" fmla="*/ 200 h 812"/>
                    <a:gd name="T92" fmla="*/ 666 w 1176"/>
                    <a:gd name="T93" fmla="*/ 244 h 812"/>
                    <a:gd name="T94" fmla="*/ 660 w 1176"/>
                    <a:gd name="T95" fmla="*/ 270 h 812"/>
                    <a:gd name="T96" fmla="*/ 637 w 1176"/>
                    <a:gd name="T97" fmla="*/ 329 h 812"/>
                    <a:gd name="T98" fmla="*/ 526 w 1176"/>
                    <a:gd name="T99" fmla="*/ 322 h 812"/>
                    <a:gd name="T100" fmla="*/ 456 w 1176"/>
                    <a:gd name="T101" fmla="*/ 303 h 812"/>
                    <a:gd name="T102" fmla="*/ 425 w 1176"/>
                    <a:gd name="T103" fmla="*/ 303 h 812"/>
                    <a:gd name="T104" fmla="*/ 380 w 1176"/>
                    <a:gd name="T105" fmla="*/ 333 h 812"/>
                    <a:gd name="T106" fmla="*/ 320 w 1176"/>
                    <a:gd name="T107" fmla="*/ 359 h 812"/>
                    <a:gd name="T108" fmla="*/ 260 w 1176"/>
                    <a:gd name="T109" fmla="*/ 374 h 812"/>
                    <a:gd name="T110" fmla="*/ 218 w 1176"/>
                    <a:gd name="T111" fmla="*/ 381 h 812"/>
                    <a:gd name="T112" fmla="*/ 174 w 1176"/>
                    <a:gd name="T113" fmla="*/ 386 h 812"/>
                    <a:gd name="T114" fmla="*/ 143 w 1176"/>
                    <a:gd name="T115" fmla="*/ 395 h 812"/>
                    <a:gd name="T116" fmla="*/ 74 w 1176"/>
                    <a:gd name="T117" fmla="*/ 436 h 812"/>
                    <a:gd name="T118" fmla="*/ 29 w 1176"/>
                    <a:gd name="T119" fmla="*/ 422 h 812"/>
                    <a:gd name="T120" fmla="*/ 10 w 1176"/>
                    <a:gd name="T121" fmla="*/ 534 h 812"/>
                    <a:gd name="T122" fmla="*/ 42 w 1176"/>
                    <a:gd name="T123" fmla="*/ 641 h 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76" h="812">
                      <a:moveTo>
                        <a:pt x="184" y="693"/>
                      </a:moveTo>
                      <a:cubicBezTo>
                        <a:pt x="184" y="693"/>
                        <a:pt x="185" y="693"/>
                        <a:pt x="185" y="693"/>
                      </a:cubicBezTo>
                      <a:cubicBezTo>
                        <a:pt x="283" y="733"/>
                        <a:pt x="283" y="733"/>
                        <a:pt x="283" y="733"/>
                      </a:cubicBezTo>
                      <a:cubicBezTo>
                        <a:pt x="313" y="736"/>
                        <a:pt x="313" y="736"/>
                        <a:pt x="313" y="736"/>
                      </a:cubicBezTo>
                      <a:cubicBezTo>
                        <a:pt x="340" y="722"/>
                        <a:pt x="340" y="722"/>
                        <a:pt x="340" y="722"/>
                      </a:cubicBezTo>
                      <a:cubicBezTo>
                        <a:pt x="341" y="722"/>
                        <a:pt x="341" y="722"/>
                        <a:pt x="342" y="722"/>
                      </a:cubicBezTo>
                      <a:cubicBezTo>
                        <a:pt x="356" y="726"/>
                        <a:pt x="356" y="726"/>
                        <a:pt x="356" y="726"/>
                      </a:cubicBezTo>
                      <a:cubicBezTo>
                        <a:pt x="361" y="715"/>
                        <a:pt x="361" y="715"/>
                        <a:pt x="361" y="715"/>
                      </a:cubicBezTo>
                      <a:cubicBezTo>
                        <a:pt x="361" y="714"/>
                        <a:pt x="362" y="714"/>
                        <a:pt x="363" y="714"/>
                      </a:cubicBezTo>
                      <a:cubicBezTo>
                        <a:pt x="378" y="715"/>
                        <a:pt x="378" y="715"/>
                        <a:pt x="378" y="715"/>
                      </a:cubicBezTo>
                      <a:cubicBezTo>
                        <a:pt x="388" y="705"/>
                        <a:pt x="388" y="705"/>
                        <a:pt x="388" y="705"/>
                      </a:cubicBezTo>
                      <a:cubicBezTo>
                        <a:pt x="389" y="704"/>
                        <a:pt x="390" y="704"/>
                        <a:pt x="390" y="705"/>
                      </a:cubicBezTo>
                      <a:cubicBezTo>
                        <a:pt x="406" y="711"/>
                        <a:pt x="406" y="711"/>
                        <a:pt x="406" y="711"/>
                      </a:cubicBezTo>
                      <a:cubicBezTo>
                        <a:pt x="418" y="707"/>
                        <a:pt x="418" y="707"/>
                        <a:pt x="418" y="707"/>
                      </a:cubicBezTo>
                      <a:cubicBezTo>
                        <a:pt x="431" y="684"/>
                        <a:pt x="431" y="684"/>
                        <a:pt x="431" y="684"/>
                      </a:cubicBezTo>
                      <a:cubicBezTo>
                        <a:pt x="431" y="684"/>
                        <a:pt x="432" y="684"/>
                        <a:pt x="432" y="684"/>
                      </a:cubicBezTo>
                      <a:cubicBezTo>
                        <a:pt x="453" y="677"/>
                        <a:pt x="453" y="677"/>
                        <a:pt x="453" y="677"/>
                      </a:cubicBezTo>
                      <a:cubicBezTo>
                        <a:pt x="455" y="656"/>
                        <a:pt x="455" y="656"/>
                        <a:pt x="455" y="656"/>
                      </a:cubicBezTo>
                      <a:cubicBezTo>
                        <a:pt x="455" y="655"/>
                        <a:pt x="455" y="654"/>
                        <a:pt x="456" y="654"/>
                      </a:cubicBezTo>
                      <a:cubicBezTo>
                        <a:pt x="469" y="648"/>
                        <a:pt x="469" y="648"/>
                        <a:pt x="469" y="648"/>
                      </a:cubicBezTo>
                      <a:cubicBezTo>
                        <a:pt x="466" y="638"/>
                        <a:pt x="466" y="638"/>
                        <a:pt x="466" y="638"/>
                      </a:cubicBezTo>
                      <a:cubicBezTo>
                        <a:pt x="466" y="637"/>
                        <a:pt x="466" y="637"/>
                        <a:pt x="466" y="637"/>
                      </a:cubicBezTo>
                      <a:cubicBezTo>
                        <a:pt x="466" y="636"/>
                        <a:pt x="466" y="636"/>
                        <a:pt x="466" y="636"/>
                      </a:cubicBezTo>
                      <a:cubicBezTo>
                        <a:pt x="475" y="621"/>
                        <a:pt x="475" y="621"/>
                        <a:pt x="475" y="621"/>
                      </a:cubicBezTo>
                      <a:cubicBezTo>
                        <a:pt x="475" y="621"/>
                        <a:pt x="476" y="620"/>
                        <a:pt x="476" y="620"/>
                      </a:cubicBezTo>
                      <a:cubicBezTo>
                        <a:pt x="484" y="620"/>
                        <a:pt x="484" y="620"/>
                        <a:pt x="484" y="620"/>
                      </a:cubicBezTo>
                      <a:cubicBezTo>
                        <a:pt x="484" y="620"/>
                        <a:pt x="485" y="620"/>
                        <a:pt x="485" y="620"/>
                      </a:cubicBezTo>
                      <a:cubicBezTo>
                        <a:pt x="506" y="635"/>
                        <a:pt x="506" y="635"/>
                        <a:pt x="506" y="635"/>
                      </a:cubicBezTo>
                      <a:cubicBezTo>
                        <a:pt x="535" y="615"/>
                        <a:pt x="535" y="615"/>
                        <a:pt x="535" y="615"/>
                      </a:cubicBezTo>
                      <a:cubicBezTo>
                        <a:pt x="536" y="614"/>
                        <a:pt x="537" y="614"/>
                        <a:pt x="538" y="615"/>
                      </a:cubicBezTo>
                      <a:cubicBezTo>
                        <a:pt x="548" y="627"/>
                        <a:pt x="548" y="627"/>
                        <a:pt x="548" y="627"/>
                      </a:cubicBezTo>
                      <a:cubicBezTo>
                        <a:pt x="558" y="623"/>
                        <a:pt x="558" y="623"/>
                        <a:pt x="558" y="623"/>
                      </a:cubicBezTo>
                      <a:cubicBezTo>
                        <a:pt x="559" y="622"/>
                        <a:pt x="559" y="622"/>
                        <a:pt x="560" y="623"/>
                      </a:cubicBezTo>
                      <a:cubicBezTo>
                        <a:pt x="582" y="631"/>
                        <a:pt x="582" y="631"/>
                        <a:pt x="582" y="631"/>
                      </a:cubicBezTo>
                      <a:cubicBezTo>
                        <a:pt x="583" y="631"/>
                        <a:pt x="583" y="632"/>
                        <a:pt x="583" y="633"/>
                      </a:cubicBezTo>
                      <a:cubicBezTo>
                        <a:pt x="582" y="639"/>
                        <a:pt x="582" y="639"/>
                        <a:pt x="582" y="639"/>
                      </a:cubicBezTo>
                      <a:cubicBezTo>
                        <a:pt x="603" y="652"/>
                        <a:pt x="603" y="652"/>
                        <a:pt x="603" y="652"/>
                      </a:cubicBezTo>
                      <a:cubicBezTo>
                        <a:pt x="603" y="652"/>
                        <a:pt x="603" y="652"/>
                        <a:pt x="603" y="652"/>
                      </a:cubicBezTo>
                      <a:cubicBezTo>
                        <a:pt x="628" y="682"/>
                        <a:pt x="628" y="682"/>
                        <a:pt x="628" y="682"/>
                      </a:cubicBezTo>
                      <a:cubicBezTo>
                        <a:pt x="648" y="690"/>
                        <a:pt x="648" y="690"/>
                        <a:pt x="648" y="690"/>
                      </a:cubicBezTo>
                      <a:cubicBezTo>
                        <a:pt x="649" y="690"/>
                        <a:pt x="649" y="690"/>
                        <a:pt x="649" y="691"/>
                      </a:cubicBezTo>
                      <a:cubicBezTo>
                        <a:pt x="651" y="701"/>
                        <a:pt x="651" y="701"/>
                        <a:pt x="651" y="701"/>
                      </a:cubicBezTo>
                      <a:cubicBezTo>
                        <a:pt x="651" y="701"/>
                        <a:pt x="651" y="702"/>
                        <a:pt x="651" y="702"/>
                      </a:cubicBezTo>
                      <a:cubicBezTo>
                        <a:pt x="651" y="702"/>
                        <a:pt x="651" y="703"/>
                        <a:pt x="651" y="703"/>
                      </a:cubicBezTo>
                      <a:cubicBezTo>
                        <a:pt x="647" y="706"/>
                        <a:pt x="647" y="706"/>
                        <a:pt x="647" y="706"/>
                      </a:cubicBezTo>
                      <a:cubicBezTo>
                        <a:pt x="650" y="710"/>
                        <a:pt x="650" y="710"/>
                        <a:pt x="650" y="710"/>
                      </a:cubicBezTo>
                      <a:cubicBezTo>
                        <a:pt x="675" y="724"/>
                        <a:pt x="675" y="724"/>
                        <a:pt x="675" y="724"/>
                      </a:cubicBezTo>
                      <a:cubicBezTo>
                        <a:pt x="692" y="726"/>
                        <a:pt x="692" y="726"/>
                        <a:pt x="692" y="726"/>
                      </a:cubicBezTo>
                      <a:cubicBezTo>
                        <a:pt x="692" y="726"/>
                        <a:pt x="693" y="726"/>
                        <a:pt x="693" y="727"/>
                      </a:cubicBezTo>
                      <a:cubicBezTo>
                        <a:pt x="696" y="741"/>
                        <a:pt x="696" y="741"/>
                        <a:pt x="696" y="741"/>
                      </a:cubicBezTo>
                      <a:cubicBezTo>
                        <a:pt x="696" y="742"/>
                        <a:pt x="696" y="742"/>
                        <a:pt x="696" y="742"/>
                      </a:cubicBezTo>
                      <a:cubicBezTo>
                        <a:pt x="696" y="743"/>
                        <a:pt x="695" y="743"/>
                        <a:pt x="695" y="743"/>
                      </a:cubicBezTo>
                      <a:cubicBezTo>
                        <a:pt x="694" y="744"/>
                        <a:pt x="694" y="744"/>
                        <a:pt x="694" y="744"/>
                      </a:cubicBezTo>
                      <a:cubicBezTo>
                        <a:pt x="701" y="749"/>
                        <a:pt x="701" y="749"/>
                        <a:pt x="701" y="749"/>
                      </a:cubicBezTo>
                      <a:cubicBezTo>
                        <a:pt x="707" y="751"/>
                        <a:pt x="707" y="751"/>
                        <a:pt x="707" y="751"/>
                      </a:cubicBezTo>
                      <a:cubicBezTo>
                        <a:pt x="720" y="742"/>
                        <a:pt x="720" y="742"/>
                        <a:pt x="720" y="742"/>
                      </a:cubicBezTo>
                      <a:cubicBezTo>
                        <a:pt x="721" y="742"/>
                        <a:pt x="722" y="742"/>
                        <a:pt x="722" y="742"/>
                      </a:cubicBezTo>
                      <a:cubicBezTo>
                        <a:pt x="732" y="752"/>
                        <a:pt x="732" y="752"/>
                        <a:pt x="732" y="752"/>
                      </a:cubicBezTo>
                      <a:cubicBezTo>
                        <a:pt x="740" y="747"/>
                        <a:pt x="740" y="747"/>
                        <a:pt x="740" y="747"/>
                      </a:cubicBezTo>
                      <a:cubicBezTo>
                        <a:pt x="740" y="747"/>
                        <a:pt x="741" y="747"/>
                        <a:pt x="741" y="747"/>
                      </a:cubicBezTo>
                      <a:cubicBezTo>
                        <a:pt x="755" y="749"/>
                        <a:pt x="755" y="749"/>
                        <a:pt x="755" y="749"/>
                      </a:cubicBezTo>
                      <a:cubicBezTo>
                        <a:pt x="756" y="749"/>
                        <a:pt x="756" y="749"/>
                        <a:pt x="756" y="750"/>
                      </a:cubicBezTo>
                      <a:cubicBezTo>
                        <a:pt x="786" y="788"/>
                        <a:pt x="786" y="788"/>
                        <a:pt x="786" y="788"/>
                      </a:cubicBezTo>
                      <a:cubicBezTo>
                        <a:pt x="786" y="788"/>
                        <a:pt x="786" y="788"/>
                        <a:pt x="786" y="788"/>
                      </a:cubicBezTo>
                      <a:cubicBezTo>
                        <a:pt x="786" y="788"/>
                        <a:pt x="786" y="788"/>
                        <a:pt x="786" y="788"/>
                      </a:cubicBezTo>
                      <a:cubicBezTo>
                        <a:pt x="794" y="805"/>
                        <a:pt x="794" y="805"/>
                        <a:pt x="794" y="805"/>
                      </a:cubicBezTo>
                      <a:cubicBezTo>
                        <a:pt x="802" y="812"/>
                        <a:pt x="802" y="812"/>
                        <a:pt x="802" y="812"/>
                      </a:cubicBezTo>
                      <a:cubicBezTo>
                        <a:pt x="810" y="810"/>
                        <a:pt x="810" y="810"/>
                        <a:pt x="810" y="810"/>
                      </a:cubicBezTo>
                      <a:cubicBezTo>
                        <a:pt x="809" y="803"/>
                        <a:pt x="809" y="803"/>
                        <a:pt x="809" y="803"/>
                      </a:cubicBezTo>
                      <a:cubicBezTo>
                        <a:pt x="809" y="802"/>
                        <a:pt x="809" y="802"/>
                        <a:pt x="809" y="801"/>
                      </a:cubicBezTo>
                      <a:cubicBezTo>
                        <a:pt x="823" y="784"/>
                        <a:pt x="823" y="784"/>
                        <a:pt x="823" y="784"/>
                      </a:cubicBezTo>
                      <a:cubicBezTo>
                        <a:pt x="824" y="784"/>
                        <a:pt x="824" y="783"/>
                        <a:pt x="824" y="783"/>
                      </a:cubicBezTo>
                      <a:cubicBezTo>
                        <a:pt x="842" y="775"/>
                        <a:pt x="842" y="775"/>
                        <a:pt x="842" y="775"/>
                      </a:cubicBezTo>
                      <a:cubicBezTo>
                        <a:pt x="840" y="753"/>
                        <a:pt x="840" y="753"/>
                        <a:pt x="840" y="753"/>
                      </a:cubicBezTo>
                      <a:cubicBezTo>
                        <a:pt x="840" y="752"/>
                        <a:pt x="841" y="751"/>
                        <a:pt x="841" y="751"/>
                      </a:cubicBezTo>
                      <a:cubicBezTo>
                        <a:pt x="858" y="742"/>
                        <a:pt x="858" y="742"/>
                        <a:pt x="858" y="742"/>
                      </a:cubicBezTo>
                      <a:cubicBezTo>
                        <a:pt x="859" y="742"/>
                        <a:pt x="859" y="742"/>
                        <a:pt x="860" y="742"/>
                      </a:cubicBezTo>
                      <a:cubicBezTo>
                        <a:pt x="885" y="748"/>
                        <a:pt x="885" y="748"/>
                        <a:pt x="885" y="748"/>
                      </a:cubicBezTo>
                      <a:cubicBezTo>
                        <a:pt x="886" y="748"/>
                        <a:pt x="886" y="748"/>
                        <a:pt x="886" y="749"/>
                      </a:cubicBezTo>
                      <a:cubicBezTo>
                        <a:pt x="899" y="772"/>
                        <a:pt x="899" y="772"/>
                        <a:pt x="899" y="772"/>
                      </a:cubicBezTo>
                      <a:cubicBezTo>
                        <a:pt x="913" y="772"/>
                        <a:pt x="913" y="772"/>
                        <a:pt x="913" y="772"/>
                      </a:cubicBezTo>
                      <a:cubicBezTo>
                        <a:pt x="929" y="758"/>
                        <a:pt x="929" y="758"/>
                        <a:pt x="929" y="758"/>
                      </a:cubicBezTo>
                      <a:cubicBezTo>
                        <a:pt x="930" y="758"/>
                        <a:pt x="930" y="758"/>
                        <a:pt x="931" y="758"/>
                      </a:cubicBezTo>
                      <a:cubicBezTo>
                        <a:pt x="939" y="758"/>
                        <a:pt x="939" y="758"/>
                        <a:pt x="939" y="758"/>
                      </a:cubicBezTo>
                      <a:cubicBezTo>
                        <a:pt x="933" y="737"/>
                        <a:pt x="933" y="737"/>
                        <a:pt x="933" y="737"/>
                      </a:cubicBezTo>
                      <a:cubicBezTo>
                        <a:pt x="933" y="736"/>
                        <a:pt x="933" y="736"/>
                        <a:pt x="934" y="735"/>
                      </a:cubicBezTo>
                      <a:cubicBezTo>
                        <a:pt x="940" y="725"/>
                        <a:pt x="940" y="725"/>
                        <a:pt x="940" y="725"/>
                      </a:cubicBezTo>
                      <a:cubicBezTo>
                        <a:pt x="940" y="725"/>
                        <a:pt x="941" y="725"/>
                        <a:pt x="941" y="724"/>
                      </a:cubicBezTo>
                      <a:cubicBezTo>
                        <a:pt x="951" y="724"/>
                        <a:pt x="951" y="724"/>
                        <a:pt x="951" y="724"/>
                      </a:cubicBezTo>
                      <a:cubicBezTo>
                        <a:pt x="953" y="714"/>
                        <a:pt x="953" y="714"/>
                        <a:pt x="953" y="714"/>
                      </a:cubicBezTo>
                      <a:cubicBezTo>
                        <a:pt x="954" y="713"/>
                        <a:pt x="955" y="713"/>
                        <a:pt x="956" y="713"/>
                      </a:cubicBezTo>
                      <a:cubicBezTo>
                        <a:pt x="961" y="714"/>
                        <a:pt x="961" y="714"/>
                        <a:pt x="961" y="714"/>
                      </a:cubicBezTo>
                      <a:cubicBezTo>
                        <a:pt x="967" y="690"/>
                        <a:pt x="967" y="690"/>
                        <a:pt x="967" y="690"/>
                      </a:cubicBezTo>
                      <a:cubicBezTo>
                        <a:pt x="964" y="676"/>
                        <a:pt x="964" y="676"/>
                        <a:pt x="964" y="676"/>
                      </a:cubicBezTo>
                      <a:cubicBezTo>
                        <a:pt x="964" y="676"/>
                        <a:pt x="964" y="675"/>
                        <a:pt x="964" y="675"/>
                      </a:cubicBezTo>
                      <a:cubicBezTo>
                        <a:pt x="965" y="674"/>
                        <a:pt x="965" y="674"/>
                        <a:pt x="966" y="674"/>
                      </a:cubicBezTo>
                      <a:cubicBezTo>
                        <a:pt x="974" y="675"/>
                        <a:pt x="974" y="675"/>
                        <a:pt x="974" y="675"/>
                      </a:cubicBezTo>
                      <a:cubicBezTo>
                        <a:pt x="982" y="669"/>
                        <a:pt x="982" y="669"/>
                        <a:pt x="982" y="669"/>
                      </a:cubicBezTo>
                      <a:cubicBezTo>
                        <a:pt x="982" y="669"/>
                        <a:pt x="983" y="668"/>
                        <a:pt x="983" y="669"/>
                      </a:cubicBezTo>
                      <a:cubicBezTo>
                        <a:pt x="1002" y="671"/>
                        <a:pt x="1002" y="671"/>
                        <a:pt x="1002" y="671"/>
                      </a:cubicBezTo>
                      <a:cubicBezTo>
                        <a:pt x="1005" y="667"/>
                        <a:pt x="1005" y="667"/>
                        <a:pt x="1005" y="667"/>
                      </a:cubicBezTo>
                      <a:cubicBezTo>
                        <a:pt x="1006" y="666"/>
                        <a:pt x="1007" y="666"/>
                        <a:pt x="1008" y="666"/>
                      </a:cubicBezTo>
                      <a:cubicBezTo>
                        <a:pt x="1026" y="674"/>
                        <a:pt x="1026" y="674"/>
                        <a:pt x="1026" y="674"/>
                      </a:cubicBezTo>
                      <a:cubicBezTo>
                        <a:pt x="1026" y="668"/>
                        <a:pt x="1026" y="668"/>
                        <a:pt x="1026" y="668"/>
                      </a:cubicBezTo>
                      <a:cubicBezTo>
                        <a:pt x="1026" y="667"/>
                        <a:pt x="1026" y="667"/>
                        <a:pt x="1026" y="667"/>
                      </a:cubicBezTo>
                      <a:cubicBezTo>
                        <a:pt x="1039" y="651"/>
                        <a:pt x="1039" y="651"/>
                        <a:pt x="1039" y="651"/>
                      </a:cubicBezTo>
                      <a:cubicBezTo>
                        <a:pt x="1037" y="640"/>
                        <a:pt x="1037" y="640"/>
                        <a:pt x="1037" y="640"/>
                      </a:cubicBezTo>
                      <a:cubicBezTo>
                        <a:pt x="1029" y="633"/>
                        <a:pt x="1029" y="633"/>
                        <a:pt x="1029" y="633"/>
                      </a:cubicBezTo>
                      <a:cubicBezTo>
                        <a:pt x="1029" y="632"/>
                        <a:pt x="1029" y="632"/>
                        <a:pt x="1029" y="631"/>
                      </a:cubicBezTo>
                      <a:cubicBezTo>
                        <a:pt x="1029" y="591"/>
                        <a:pt x="1029" y="591"/>
                        <a:pt x="1029" y="591"/>
                      </a:cubicBezTo>
                      <a:cubicBezTo>
                        <a:pt x="1021" y="583"/>
                        <a:pt x="1021" y="583"/>
                        <a:pt x="1021" y="583"/>
                      </a:cubicBezTo>
                      <a:cubicBezTo>
                        <a:pt x="1020" y="583"/>
                        <a:pt x="1020" y="582"/>
                        <a:pt x="1020" y="581"/>
                      </a:cubicBezTo>
                      <a:cubicBezTo>
                        <a:pt x="1020" y="581"/>
                        <a:pt x="1020" y="581"/>
                        <a:pt x="1020" y="581"/>
                      </a:cubicBezTo>
                      <a:cubicBezTo>
                        <a:pt x="1027" y="533"/>
                        <a:pt x="1027" y="533"/>
                        <a:pt x="1027" y="533"/>
                      </a:cubicBezTo>
                      <a:cubicBezTo>
                        <a:pt x="1027" y="533"/>
                        <a:pt x="1027" y="533"/>
                        <a:pt x="1027" y="533"/>
                      </a:cubicBezTo>
                      <a:cubicBezTo>
                        <a:pt x="1027" y="532"/>
                        <a:pt x="1027" y="532"/>
                        <a:pt x="1027" y="532"/>
                      </a:cubicBezTo>
                      <a:cubicBezTo>
                        <a:pt x="1033" y="520"/>
                        <a:pt x="1033" y="520"/>
                        <a:pt x="1033" y="520"/>
                      </a:cubicBezTo>
                      <a:cubicBezTo>
                        <a:pt x="1034" y="519"/>
                        <a:pt x="1034" y="519"/>
                        <a:pt x="1034" y="519"/>
                      </a:cubicBezTo>
                      <a:cubicBezTo>
                        <a:pt x="1055" y="497"/>
                        <a:pt x="1055" y="497"/>
                        <a:pt x="1055" y="497"/>
                      </a:cubicBezTo>
                      <a:cubicBezTo>
                        <a:pt x="1055" y="497"/>
                        <a:pt x="1056" y="497"/>
                        <a:pt x="1056" y="496"/>
                      </a:cubicBezTo>
                      <a:cubicBezTo>
                        <a:pt x="1087" y="490"/>
                        <a:pt x="1087" y="490"/>
                        <a:pt x="1087" y="490"/>
                      </a:cubicBezTo>
                      <a:cubicBezTo>
                        <a:pt x="1101" y="474"/>
                        <a:pt x="1101" y="474"/>
                        <a:pt x="1101" y="474"/>
                      </a:cubicBezTo>
                      <a:cubicBezTo>
                        <a:pt x="1101" y="473"/>
                        <a:pt x="1102" y="473"/>
                        <a:pt x="1102" y="473"/>
                      </a:cubicBezTo>
                      <a:cubicBezTo>
                        <a:pt x="1123" y="471"/>
                        <a:pt x="1123" y="471"/>
                        <a:pt x="1123" y="471"/>
                      </a:cubicBezTo>
                      <a:cubicBezTo>
                        <a:pt x="1139" y="452"/>
                        <a:pt x="1139" y="452"/>
                        <a:pt x="1139" y="452"/>
                      </a:cubicBezTo>
                      <a:cubicBezTo>
                        <a:pt x="1149" y="421"/>
                        <a:pt x="1149" y="421"/>
                        <a:pt x="1149" y="421"/>
                      </a:cubicBezTo>
                      <a:cubicBezTo>
                        <a:pt x="1149" y="421"/>
                        <a:pt x="1149" y="420"/>
                        <a:pt x="1150" y="420"/>
                      </a:cubicBezTo>
                      <a:cubicBezTo>
                        <a:pt x="1167" y="407"/>
                        <a:pt x="1167" y="407"/>
                        <a:pt x="1167" y="407"/>
                      </a:cubicBezTo>
                      <a:cubicBezTo>
                        <a:pt x="1168" y="406"/>
                        <a:pt x="1168" y="406"/>
                        <a:pt x="1168" y="406"/>
                      </a:cubicBezTo>
                      <a:cubicBezTo>
                        <a:pt x="1176" y="405"/>
                        <a:pt x="1176" y="405"/>
                        <a:pt x="1176" y="405"/>
                      </a:cubicBezTo>
                      <a:cubicBezTo>
                        <a:pt x="1168" y="383"/>
                        <a:pt x="1168" y="383"/>
                        <a:pt x="1168" y="383"/>
                      </a:cubicBezTo>
                      <a:cubicBezTo>
                        <a:pt x="1168" y="382"/>
                        <a:pt x="1168" y="382"/>
                        <a:pt x="1168" y="382"/>
                      </a:cubicBezTo>
                      <a:cubicBezTo>
                        <a:pt x="1171" y="365"/>
                        <a:pt x="1171" y="365"/>
                        <a:pt x="1171" y="365"/>
                      </a:cubicBezTo>
                      <a:cubicBezTo>
                        <a:pt x="1165" y="362"/>
                        <a:pt x="1162" y="356"/>
                        <a:pt x="1156" y="353"/>
                      </a:cubicBezTo>
                      <a:cubicBezTo>
                        <a:pt x="1147" y="349"/>
                        <a:pt x="1132" y="349"/>
                        <a:pt x="1125" y="342"/>
                      </a:cubicBezTo>
                      <a:cubicBezTo>
                        <a:pt x="1122" y="339"/>
                        <a:pt x="1123" y="333"/>
                        <a:pt x="1121" y="331"/>
                      </a:cubicBezTo>
                      <a:cubicBezTo>
                        <a:pt x="1118" y="328"/>
                        <a:pt x="1110" y="328"/>
                        <a:pt x="1107" y="328"/>
                      </a:cubicBezTo>
                      <a:cubicBezTo>
                        <a:pt x="1103" y="327"/>
                        <a:pt x="1097" y="326"/>
                        <a:pt x="1093" y="324"/>
                      </a:cubicBezTo>
                      <a:cubicBezTo>
                        <a:pt x="1090" y="321"/>
                        <a:pt x="1089" y="317"/>
                        <a:pt x="1086" y="314"/>
                      </a:cubicBezTo>
                      <a:cubicBezTo>
                        <a:pt x="1079" y="308"/>
                        <a:pt x="1068" y="312"/>
                        <a:pt x="1059" y="313"/>
                      </a:cubicBezTo>
                      <a:cubicBezTo>
                        <a:pt x="1051" y="314"/>
                        <a:pt x="1048" y="314"/>
                        <a:pt x="1042" y="308"/>
                      </a:cubicBezTo>
                      <a:cubicBezTo>
                        <a:pt x="1034" y="301"/>
                        <a:pt x="1031" y="298"/>
                        <a:pt x="1028" y="288"/>
                      </a:cubicBezTo>
                      <a:cubicBezTo>
                        <a:pt x="1027" y="286"/>
                        <a:pt x="1019" y="260"/>
                        <a:pt x="1019" y="260"/>
                      </a:cubicBezTo>
                      <a:cubicBezTo>
                        <a:pt x="1018" y="260"/>
                        <a:pt x="1016" y="260"/>
                        <a:pt x="1015" y="258"/>
                      </a:cubicBezTo>
                      <a:cubicBezTo>
                        <a:pt x="1011" y="249"/>
                        <a:pt x="1008" y="247"/>
                        <a:pt x="1012" y="238"/>
                      </a:cubicBezTo>
                      <a:cubicBezTo>
                        <a:pt x="1014" y="235"/>
                        <a:pt x="1017" y="226"/>
                        <a:pt x="1012" y="223"/>
                      </a:cubicBezTo>
                      <a:cubicBezTo>
                        <a:pt x="1010" y="221"/>
                        <a:pt x="998" y="225"/>
                        <a:pt x="995" y="226"/>
                      </a:cubicBezTo>
                      <a:cubicBezTo>
                        <a:pt x="993" y="226"/>
                        <a:pt x="991" y="226"/>
                        <a:pt x="991" y="224"/>
                      </a:cubicBezTo>
                      <a:cubicBezTo>
                        <a:pt x="990" y="214"/>
                        <a:pt x="988" y="209"/>
                        <a:pt x="996" y="204"/>
                      </a:cubicBezTo>
                      <a:cubicBezTo>
                        <a:pt x="999" y="203"/>
                        <a:pt x="1001" y="201"/>
                        <a:pt x="1004" y="199"/>
                      </a:cubicBezTo>
                      <a:cubicBezTo>
                        <a:pt x="1008" y="197"/>
                        <a:pt x="1009" y="198"/>
                        <a:pt x="1007" y="195"/>
                      </a:cubicBezTo>
                      <a:cubicBezTo>
                        <a:pt x="1005" y="190"/>
                        <a:pt x="989" y="187"/>
                        <a:pt x="984" y="188"/>
                      </a:cubicBezTo>
                      <a:cubicBezTo>
                        <a:pt x="983" y="189"/>
                        <a:pt x="981" y="188"/>
                        <a:pt x="981" y="186"/>
                      </a:cubicBezTo>
                      <a:cubicBezTo>
                        <a:pt x="975" y="172"/>
                        <a:pt x="985" y="167"/>
                        <a:pt x="995" y="162"/>
                      </a:cubicBezTo>
                      <a:cubicBezTo>
                        <a:pt x="991" y="158"/>
                        <a:pt x="984" y="161"/>
                        <a:pt x="979" y="162"/>
                      </a:cubicBezTo>
                      <a:cubicBezTo>
                        <a:pt x="977" y="163"/>
                        <a:pt x="975" y="161"/>
                        <a:pt x="975" y="159"/>
                      </a:cubicBezTo>
                      <a:cubicBezTo>
                        <a:pt x="975" y="155"/>
                        <a:pt x="976" y="151"/>
                        <a:pt x="976" y="147"/>
                      </a:cubicBezTo>
                      <a:cubicBezTo>
                        <a:pt x="976" y="141"/>
                        <a:pt x="975" y="138"/>
                        <a:pt x="972" y="135"/>
                      </a:cubicBezTo>
                      <a:cubicBezTo>
                        <a:pt x="972" y="139"/>
                        <a:pt x="971" y="144"/>
                        <a:pt x="969" y="147"/>
                      </a:cubicBezTo>
                      <a:cubicBezTo>
                        <a:pt x="966" y="151"/>
                        <a:pt x="959" y="156"/>
                        <a:pt x="955" y="158"/>
                      </a:cubicBezTo>
                      <a:cubicBezTo>
                        <a:pt x="951" y="161"/>
                        <a:pt x="950" y="160"/>
                        <a:pt x="947" y="159"/>
                      </a:cubicBezTo>
                      <a:cubicBezTo>
                        <a:pt x="944" y="158"/>
                        <a:pt x="934" y="153"/>
                        <a:pt x="932" y="153"/>
                      </a:cubicBezTo>
                      <a:cubicBezTo>
                        <a:pt x="931" y="154"/>
                        <a:pt x="932" y="157"/>
                        <a:pt x="931" y="160"/>
                      </a:cubicBezTo>
                      <a:cubicBezTo>
                        <a:pt x="931" y="162"/>
                        <a:pt x="930" y="163"/>
                        <a:pt x="928" y="162"/>
                      </a:cubicBezTo>
                      <a:cubicBezTo>
                        <a:pt x="922" y="161"/>
                        <a:pt x="916" y="163"/>
                        <a:pt x="913" y="158"/>
                      </a:cubicBezTo>
                      <a:cubicBezTo>
                        <a:pt x="910" y="155"/>
                        <a:pt x="910" y="149"/>
                        <a:pt x="906" y="146"/>
                      </a:cubicBezTo>
                      <a:cubicBezTo>
                        <a:pt x="903" y="143"/>
                        <a:pt x="895" y="143"/>
                        <a:pt x="891" y="144"/>
                      </a:cubicBezTo>
                      <a:cubicBezTo>
                        <a:pt x="889" y="144"/>
                        <a:pt x="888" y="143"/>
                        <a:pt x="887" y="142"/>
                      </a:cubicBezTo>
                      <a:cubicBezTo>
                        <a:pt x="887" y="142"/>
                        <a:pt x="887" y="141"/>
                        <a:pt x="887" y="140"/>
                      </a:cubicBezTo>
                      <a:cubicBezTo>
                        <a:pt x="888" y="134"/>
                        <a:pt x="889" y="128"/>
                        <a:pt x="890" y="122"/>
                      </a:cubicBezTo>
                      <a:cubicBezTo>
                        <a:pt x="887" y="122"/>
                        <a:pt x="885" y="121"/>
                        <a:pt x="883" y="121"/>
                      </a:cubicBezTo>
                      <a:cubicBezTo>
                        <a:pt x="875" y="121"/>
                        <a:pt x="877" y="122"/>
                        <a:pt x="873" y="128"/>
                      </a:cubicBezTo>
                      <a:cubicBezTo>
                        <a:pt x="870" y="132"/>
                        <a:pt x="868" y="135"/>
                        <a:pt x="863" y="134"/>
                      </a:cubicBezTo>
                      <a:cubicBezTo>
                        <a:pt x="858" y="134"/>
                        <a:pt x="858" y="132"/>
                        <a:pt x="855" y="128"/>
                      </a:cubicBezTo>
                      <a:cubicBezTo>
                        <a:pt x="853" y="125"/>
                        <a:pt x="852" y="121"/>
                        <a:pt x="850" y="119"/>
                      </a:cubicBezTo>
                      <a:cubicBezTo>
                        <a:pt x="849" y="119"/>
                        <a:pt x="848" y="119"/>
                        <a:pt x="846" y="119"/>
                      </a:cubicBezTo>
                      <a:cubicBezTo>
                        <a:pt x="845" y="120"/>
                        <a:pt x="844" y="119"/>
                        <a:pt x="843" y="118"/>
                      </a:cubicBezTo>
                      <a:cubicBezTo>
                        <a:pt x="841" y="116"/>
                        <a:pt x="841" y="114"/>
                        <a:pt x="840" y="111"/>
                      </a:cubicBezTo>
                      <a:cubicBezTo>
                        <a:pt x="836" y="103"/>
                        <a:pt x="832" y="102"/>
                        <a:pt x="822" y="101"/>
                      </a:cubicBezTo>
                      <a:cubicBezTo>
                        <a:pt x="821" y="101"/>
                        <a:pt x="820" y="100"/>
                        <a:pt x="819" y="99"/>
                      </a:cubicBezTo>
                      <a:cubicBezTo>
                        <a:pt x="819" y="96"/>
                        <a:pt x="818" y="86"/>
                        <a:pt x="815" y="85"/>
                      </a:cubicBezTo>
                      <a:cubicBezTo>
                        <a:pt x="807" y="83"/>
                        <a:pt x="809" y="97"/>
                        <a:pt x="810" y="100"/>
                      </a:cubicBezTo>
                      <a:cubicBezTo>
                        <a:pt x="811" y="102"/>
                        <a:pt x="810" y="104"/>
                        <a:pt x="808" y="104"/>
                      </a:cubicBezTo>
                      <a:cubicBezTo>
                        <a:pt x="803" y="105"/>
                        <a:pt x="791" y="105"/>
                        <a:pt x="790" y="104"/>
                      </a:cubicBezTo>
                      <a:cubicBezTo>
                        <a:pt x="785" y="103"/>
                        <a:pt x="784" y="97"/>
                        <a:pt x="780" y="95"/>
                      </a:cubicBezTo>
                      <a:cubicBezTo>
                        <a:pt x="778" y="94"/>
                        <a:pt x="777" y="91"/>
                        <a:pt x="780" y="90"/>
                      </a:cubicBezTo>
                      <a:cubicBezTo>
                        <a:pt x="783" y="88"/>
                        <a:pt x="790" y="85"/>
                        <a:pt x="792" y="83"/>
                      </a:cubicBezTo>
                      <a:cubicBezTo>
                        <a:pt x="793" y="81"/>
                        <a:pt x="794" y="77"/>
                        <a:pt x="795" y="74"/>
                      </a:cubicBezTo>
                      <a:cubicBezTo>
                        <a:pt x="786" y="74"/>
                        <a:pt x="777" y="76"/>
                        <a:pt x="769" y="77"/>
                      </a:cubicBezTo>
                      <a:cubicBezTo>
                        <a:pt x="769" y="77"/>
                        <a:pt x="769" y="77"/>
                        <a:pt x="768" y="77"/>
                      </a:cubicBezTo>
                      <a:cubicBezTo>
                        <a:pt x="768" y="77"/>
                        <a:pt x="767" y="77"/>
                        <a:pt x="766" y="76"/>
                      </a:cubicBezTo>
                      <a:cubicBezTo>
                        <a:pt x="762" y="73"/>
                        <a:pt x="758" y="69"/>
                        <a:pt x="755" y="65"/>
                      </a:cubicBezTo>
                      <a:cubicBezTo>
                        <a:pt x="753" y="64"/>
                        <a:pt x="751" y="63"/>
                        <a:pt x="750" y="61"/>
                      </a:cubicBezTo>
                      <a:cubicBezTo>
                        <a:pt x="749" y="61"/>
                        <a:pt x="748" y="58"/>
                        <a:pt x="747" y="58"/>
                      </a:cubicBezTo>
                      <a:cubicBezTo>
                        <a:pt x="744" y="58"/>
                        <a:pt x="744" y="54"/>
                        <a:pt x="745" y="53"/>
                      </a:cubicBezTo>
                      <a:cubicBezTo>
                        <a:pt x="746" y="49"/>
                        <a:pt x="748" y="45"/>
                        <a:pt x="750" y="42"/>
                      </a:cubicBezTo>
                      <a:cubicBezTo>
                        <a:pt x="751" y="40"/>
                        <a:pt x="752" y="37"/>
                        <a:pt x="753" y="35"/>
                      </a:cubicBezTo>
                      <a:cubicBezTo>
                        <a:pt x="754" y="33"/>
                        <a:pt x="756" y="32"/>
                        <a:pt x="756" y="29"/>
                      </a:cubicBezTo>
                      <a:cubicBezTo>
                        <a:pt x="756" y="29"/>
                        <a:pt x="755" y="28"/>
                        <a:pt x="755" y="27"/>
                      </a:cubicBezTo>
                      <a:cubicBezTo>
                        <a:pt x="755" y="26"/>
                        <a:pt x="755" y="25"/>
                        <a:pt x="754" y="24"/>
                      </a:cubicBezTo>
                      <a:cubicBezTo>
                        <a:pt x="753" y="23"/>
                        <a:pt x="753" y="21"/>
                        <a:pt x="752" y="19"/>
                      </a:cubicBezTo>
                      <a:cubicBezTo>
                        <a:pt x="751" y="18"/>
                        <a:pt x="750" y="16"/>
                        <a:pt x="749" y="15"/>
                      </a:cubicBezTo>
                      <a:cubicBezTo>
                        <a:pt x="748" y="15"/>
                        <a:pt x="748" y="14"/>
                        <a:pt x="748" y="14"/>
                      </a:cubicBezTo>
                      <a:cubicBezTo>
                        <a:pt x="746" y="13"/>
                        <a:pt x="745" y="12"/>
                        <a:pt x="743" y="11"/>
                      </a:cubicBezTo>
                      <a:cubicBezTo>
                        <a:pt x="741" y="10"/>
                        <a:pt x="738" y="9"/>
                        <a:pt x="736" y="7"/>
                      </a:cubicBezTo>
                      <a:cubicBezTo>
                        <a:pt x="734" y="6"/>
                        <a:pt x="732" y="5"/>
                        <a:pt x="730" y="3"/>
                      </a:cubicBezTo>
                      <a:cubicBezTo>
                        <a:pt x="728" y="3"/>
                        <a:pt x="727" y="1"/>
                        <a:pt x="725" y="0"/>
                      </a:cubicBezTo>
                      <a:cubicBezTo>
                        <a:pt x="725" y="1"/>
                        <a:pt x="725" y="1"/>
                        <a:pt x="725" y="1"/>
                      </a:cubicBezTo>
                      <a:cubicBezTo>
                        <a:pt x="725" y="1"/>
                        <a:pt x="724" y="2"/>
                        <a:pt x="724" y="2"/>
                      </a:cubicBezTo>
                      <a:cubicBezTo>
                        <a:pt x="716" y="9"/>
                        <a:pt x="716" y="9"/>
                        <a:pt x="716" y="9"/>
                      </a:cubicBezTo>
                      <a:cubicBezTo>
                        <a:pt x="717" y="18"/>
                        <a:pt x="717" y="18"/>
                        <a:pt x="717" y="18"/>
                      </a:cubicBezTo>
                      <a:cubicBezTo>
                        <a:pt x="724" y="23"/>
                        <a:pt x="724" y="23"/>
                        <a:pt x="724" y="23"/>
                      </a:cubicBezTo>
                      <a:cubicBezTo>
                        <a:pt x="724" y="24"/>
                        <a:pt x="725" y="24"/>
                        <a:pt x="725" y="25"/>
                      </a:cubicBezTo>
                      <a:cubicBezTo>
                        <a:pt x="726" y="38"/>
                        <a:pt x="726" y="38"/>
                        <a:pt x="726" y="38"/>
                      </a:cubicBezTo>
                      <a:cubicBezTo>
                        <a:pt x="726" y="39"/>
                        <a:pt x="726" y="39"/>
                        <a:pt x="725" y="40"/>
                      </a:cubicBezTo>
                      <a:cubicBezTo>
                        <a:pt x="710" y="44"/>
                        <a:pt x="710" y="44"/>
                        <a:pt x="710" y="44"/>
                      </a:cubicBezTo>
                      <a:cubicBezTo>
                        <a:pt x="703" y="51"/>
                        <a:pt x="703" y="51"/>
                        <a:pt x="703" y="51"/>
                      </a:cubicBezTo>
                      <a:cubicBezTo>
                        <a:pt x="700" y="82"/>
                        <a:pt x="700" y="82"/>
                        <a:pt x="700" y="82"/>
                      </a:cubicBezTo>
                      <a:cubicBezTo>
                        <a:pt x="700" y="82"/>
                        <a:pt x="700" y="83"/>
                        <a:pt x="699" y="83"/>
                      </a:cubicBezTo>
                      <a:cubicBezTo>
                        <a:pt x="694" y="89"/>
                        <a:pt x="694" y="89"/>
                        <a:pt x="694" y="89"/>
                      </a:cubicBezTo>
                      <a:cubicBezTo>
                        <a:pt x="694" y="90"/>
                        <a:pt x="693" y="90"/>
                        <a:pt x="693" y="90"/>
                      </a:cubicBezTo>
                      <a:cubicBezTo>
                        <a:pt x="678" y="89"/>
                        <a:pt x="678" y="89"/>
                        <a:pt x="678" y="89"/>
                      </a:cubicBezTo>
                      <a:cubicBezTo>
                        <a:pt x="661" y="94"/>
                        <a:pt x="661" y="94"/>
                        <a:pt x="661" y="94"/>
                      </a:cubicBezTo>
                      <a:cubicBezTo>
                        <a:pt x="656" y="100"/>
                        <a:pt x="656" y="100"/>
                        <a:pt x="656" y="100"/>
                      </a:cubicBezTo>
                      <a:cubicBezTo>
                        <a:pt x="654" y="112"/>
                        <a:pt x="654" y="112"/>
                        <a:pt x="654" y="112"/>
                      </a:cubicBezTo>
                      <a:cubicBezTo>
                        <a:pt x="664" y="118"/>
                        <a:pt x="664" y="118"/>
                        <a:pt x="664" y="118"/>
                      </a:cubicBezTo>
                      <a:cubicBezTo>
                        <a:pt x="665" y="118"/>
                        <a:pt x="665" y="120"/>
                        <a:pt x="665" y="120"/>
                      </a:cubicBezTo>
                      <a:cubicBezTo>
                        <a:pt x="645" y="156"/>
                        <a:pt x="645" y="156"/>
                        <a:pt x="645" y="156"/>
                      </a:cubicBezTo>
                      <a:cubicBezTo>
                        <a:pt x="648" y="186"/>
                        <a:pt x="648" y="186"/>
                        <a:pt x="648" y="186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57" y="201"/>
                        <a:pt x="657" y="202"/>
                        <a:pt x="657" y="202"/>
                      </a:cubicBezTo>
                      <a:cubicBezTo>
                        <a:pt x="646" y="217"/>
                        <a:pt x="646" y="217"/>
                        <a:pt x="646" y="217"/>
                      </a:cubicBezTo>
                      <a:cubicBezTo>
                        <a:pt x="662" y="225"/>
                        <a:pt x="662" y="225"/>
                        <a:pt x="662" y="225"/>
                      </a:cubicBezTo>
                      <a:cubicBezTo>
                        <a:pt x="662" y="226"/>
                        <a:pt x="663" y="226"/>
                        <a:pt x="663" y="227"/>
                      </a:cubicBezTo>
                      <a:cubicBezTo>
                        <a:pt x="666" y="244"/>
                        <a:pt x="666" y="244"/>
                        <a:pt x="666" y="244"/>
                      </a:cubicBezTo>
                      <a:cubicBezTo>
                        <a:pt x="666" y="245"/>
                        <a:pt x="666" y="245"/>
                        <a:pt x="665" y="246"/>
                      </a:cubicBezTo>
                      <a:cubicBezTo>
                        <a:pt x="656" y="255"/>
                        <a:pt x="656" y="255"/>
                        <a:pt x="656" y="255"/>
                      </a:cubicBezTo>
                      <a:cubicBezTo>
                        <a:pt x="655" y="262"/>
                        <a:pt x="655" y="262"/>
                        <a:pt x="655" y="262"/>
                      </a:cubicBezTo>
                      <a:cubicBezTo>
                        <a:pt x="660" y="267"/>
                        <a:pt x="660" y="267"/>
                        <a:pt x="660" y="267"/>
                      </a:cubicBezTo>
                      <a:cubicBezTo>
                        <a:pt x="660" y="268"/>
                        <a:pt x="660" y="269"/>
                        <a:pt x="660" y="270"/>
                      </a:cubicBezTo>
                      <a:cubicBezTo>
                        <a:pt x="654" y="276"/>
                        <a:pt x="654" y="276"/>
                        <a:pt x="654" y="276"/>
                      </a:cubicBezTo>
                      <a:cubicBezTo>
                        <a:pt x="661" y="289"/>
                        <a:pt x="661" y="289"/>
                        <a:pt x="661" y="289"/>
                      </a:cubicBezTo>
                      <a:cubicBezTo>
                        <a:pt x="661" y="290"/>
                        <a:pt x="661" y="291"/>
                        <a:pt x="660" y="292"/>
                      </a:cubicBezTo>
                      <a:cubicBezTo>
                        <a:pt x="645" y="304"/>
                        <a:pt x="645" y="304"/>
                        <a:pt x="645" y="304"/>
                      </a:cubicBezTo>
                      <a:cubicBezTo>
                        <a:pt x="637" y="329"/>
                        <a:pt x="637" y="329"/>
                        <a:pt x="637" y="329"/>
                      </a:cubicBezTo>
                      <a:cubicBezTo>
                        <a:pt x="637" y="330"/>
                        <a:pt x="636" y="330"/>
                        <a:pt x="636" y="330"/>
                      </a:cubicBezTo>
                      <a:cubicBezTo>
                        <a:pt x="601" y="333"/>
                        <a:pt x="601" y="333"/>
                        <a:pt x="601" y="333"/>
                      </a:cubicBezTo>
                      <a:cubicBezTo>
                        <a:pt x="565" y="345"/>
                        <a:pt x="565" y="345"/>
                        <a:pt x="565" y="345"/>
                      </a:cubicBezTo>
                      <a:cubicBezTo>
                        <a:pt x="565" y="345"/>
                        <a:pt x="564" y="345"/>
                        <a:pt x="564" y="345"/>
                      </a:cubicBezTo>
                      <a:cubicBezTo>
                        <a:pt x="526" y="322"/>
                        <a:pt x="526" y="322"/>
                        <a:pt x="526" y="322"/>
                      </a:cubicBezTo>
                      <a:cubicBezTo>
                        <a:pt x="489" y="307"/>
                        <a:pt x="489" y="307"/>
                        <a:pt x="489" y="307"/>
                      </a:cubicBezTo>
                      <a:cubicBezTo>
                        <a:pt x="459" y="311"/>
                        <a:pt x="459" y="311"/>
                        <a:pt x="459" y="311"/>
                      </a:cubicBezTo>
                      <a:cubicBezTo>
                        <a:pt x="459" y="311"/>
                        <a:pt x="458" y="311"/>
                        <a:pt x="458" y="310"/>
                      </a:cubicBezTo>
                      <a:cubicBezTo>
                        <a:pt x="457" y="310"/>
                        <a:pt x="457" y="310"/>
                        <a:pt x="457" y="309"/>
                      </a:cubicBezTo>
                      <a:cubicBezTo>
                        <a:pt x="456" y="303"/>
                        <a:pt x="456" y="303"/>
                        <a:pt x="456" y="303"/>
                      </a:cubicBezTo>
                      <a:cubicBezTo>
                        <a:pt x="441" y="300"/>
                        <a:pt x="441" y="300"/>
                        <a:pt x="441" y="300"/>
                      </a:cubicBezTo>
                      <a:cubicBezTo>
                        <a:pt x="441" y="302"/>
                        <a:pt x="441" y="302"/>
                        <a:pt x="441" y="302"/>
                      </a:cubicBezTo>
                      <a:cubicBezTo>
                        <a:pt x="442" y="303"/>
                        <a:pt x="442" y="303"/>
                        <a:pt x="441" y="304"/>
                      </a:cubicBezTo>
                      <a:cubicBezTo>
                        <a:pt x="441" y="304"/>
                        <a:pt x="440" y="305"/>
                        <a:pt x="440" y="305"/>
                      </a:cubicBezTo>
                      <a:cubicBezTo>
                        <a:pt x="425" y="303"/>
                        <a:pt x="425" y="303"/>
                        <a:pt x="425" y="303"/>
                      </a:cubicBezTo>
                      <a:cubicBezTo>
                        <a:pt x="422" y="312"/>
                        <a:pt x="422" y="312"/>
                        <a:pt x="422" y="312"/>
                      </a:cubicBezTo>
                      <a:cubicBezTo>
                        <a:pt x="422" y="313"/>
                        <a:pt x="421" y="314"/>
                        <a:pt x="420" y="313"/>
                      </a:cubicBezTo>
                      <a:cubicBezTo>
                        <a:pt x="408" y="311"/>
                        <a:pt x="408" y="311"/>
                        <a:pt x="408" y="311"/>
                      </a:cubicBezTo>
                      <a:cubicBezTo>
                        <a:pt x="382" y="332"/>
                        <a:pt x="382" y="332"/>
                        <a:pt x="382" y="332"/>
                      </a:cubicBezTo>
                      <a:cubicBezTo>
                        <a:pt x="381" y="333"/>
                        <a:pt x="380" y="333"/>
                        <a:pt x="380" y="333"/>
                      </a:cubicBezTo>
                      <a:cubicBezTo>
                        <a:pt x="367" y="328"/>
                        <a:pt x="367" y="328"/>
                        <a:pt x="367" y="328"/>
                      </a:cubicBezTo>
                      <a:cubicBezTo>
                        <a:pt x="353" y="338"/>
                        <a:pt x="353" y="338"/>
                        <a:pt x="353" y="338"/>
                      </a:cubicBezTo>
                      <a:cubicBezTo>
                        <a:pt x="352" y="338"/>
                        <a:pt x="352" y="338"/>
                        <a:pt x="352" y="338"/>
                      </a:cubicBezTo>
                      <a:cubicBezTo>
                        <a:pt x="336" y="342"/>
                        <a:pt x="336" y="342"/>
                        <a:pt x="336" y="342"/>
                      </a:cubicBezTo>
                      <a:cubicBezTo>
                        <a:pt x="320" y="359"/>
                        <a:pt x="320" y="359"/>
                        <a:pt x="320" y="359"/>
                      </a:cubicBezTo>
                      <a:cubicBezTo>
                        <a:pt x="320" y="359"/>
                        <a:pt x="319" y="359"/>
                        <a:pt x="318" y="359"/>
                      </a:cubicBezTo>
                      <a:cubicBezTo>
                        <a:pt x="303" y="354"/>
                        <a:pt x="303" y="354"/>
                        <a:pt x="303" y="354"/>
                      </a:cubicBezTo>
                      <a:cubicBezTo>
                        <a:pt x="280" y="371"/>
                        <a:pt x="280" y="371"/>
                        <a:pt x="280" y="371"/>
                      </a:cubicBezTo>
                      <a:cubicBezTo>
                        <a:pt x="280" y="371"/>
                        <a:pt x="280" y="371"/>
                        <a:pt x="279" y="371"/>
                      </a:cubicBezTo>
                      <a:cubicBezTo>
                        <a:pt x="260" y="374"/>
                        <a:pt x="260" y="374"/>
                        <a:pt x="260" y="374"/>
                      </a:cubicBezTo>
                      <a:cubicBezTo>
                        <a:pt x="256" y="389"/>
                        <a:pt x="256" y="389"/>
                        <a:pt x="256" y="389"/>
                      </a:cubicBezTo>
                      <a:cubicBezTo>
                        <a:pt x="256" y="389"/>
                        <a:pt x="256" y="390"/>
                        <a:pt x="256" y="390"/>
                      </a:cubicBezTo>
                      <a:cubicBezTo>
                        <a:pt x="255" y="390"/>
                        <a:pt x="255" y="391"/>
                        <a:pt x="254" y="390"/>
                      </a:cubicBezTo>
                      <a:cubicBezTo>
                        <a:pt x="219" y="382"/>
                        <a:pt x="219" y="382"/>
                        <a:pt x="219" y="382"/>
                      </a:cubicBezTo>
                      <a:cubicBezTo>
                        <a:pt x="219" y="382"/>
                        <a:pt x="218" y="382"/>
                        <a:pt x="218" y="381"/>
                      </a:cubicBezTo>
                      <a:cubicBezTo>
                        <a:pt x="209" y="360"/>
                        <a:pt x="209" y="360"/>
                        <a:pt x="209" y="360"/>
                      </a:cubicBezTo>
                      <a:cubicBezTo>
                        <a:pt x="205" y="356"/>
                        <a:pt x="205" y="356"/>
                        <a:pt x="205" y="356"/>
                      </a:cubicBezTo>
                      <a:cubicBezTo>
                        <a:pt x="187" y="381"/>
                        <a:pt x="187" y="381"/>
                        <a:pt x="187" y="381"/>
                      </a:cubicBezTo>
                      <a:cubicBezTo>
                        <a:pt x="187" y="381"/>
                        <a:pt x="187" y="381"/>
                        <a:pt x="186" y="381"/>
                      </a:cubicBezTo>
                      <a:cubicBezTo>
                        <a:pt x="174" y="386"/>
                        <a:pt x="174" y="386"/>
                        <a:pt x="174" y="386"/>
                      </a:cubicBezTo>
                      <a:cubicBezTo>
                        <a:pt x="167" y="393"/>
                        <a:pt x="167" y="393"/>
                        <a:pt x="167" y="393"/>
                      </a:cubicBezTo>
                      <a:cubicBezTo>
                        <a:pt x="167" y="394"/>
                        <a:pt x="166" y="394"/>
                        <a:pt x="165" y="394"/>
                      </a:cubicBezTo>
                      <a:cubicBezTo>
                        <a:pt x="152" y="391"/>
                        <a:pt x="152" y="391"/>
                        <a:pt x="152" y="391"/>
                      </a:cubicBezTo>
                      <a:cubicBezTo>
                        <a:pt x="145" y="395"/>
                        <a:pt x="145" y="395"/>
                        <a:pt x="145" y="395"/>
                      </a:cubicBezTo>
                      <a:cubicBezTo>
                        <a:pt x="145" y="396"/>
                        <a:pt x="144" y="396"/>
                        <a:pt x="143" y="395"/>
                      </a:cubicBezTo>
                      <a:cubicBezTo>
                        <a:pt x="139" y="393"/>
                        <a:pt x="139" y="393"/>
                        <a:pt x="139" y="393"/>
                      </a:cubicBezTo>
                      <a:cubicBezTo>
                        <a:pt x="119" y="417"/>
                        <a:pt x="119" y="417"/>
                        <a:pt x="119" y="417"/>
                      </a:cubicBezTo>
                      <a:cubicBezTo>
                        <a:pt x="119" y="417"/>
                        <a:pt x="118" y="418"/>
                        <a:pt x="117" y="417"/>
                      </a:cubicBezTo>
                      <a:cubicBezTo>
                        <a:pt x="93" y="407"/>
                        <a:pt x="93" y="407"/>
                        <a:pt x="93" y="407"/>
                      </a:cubicBezTo>
                      <a:cubicBezTo>
                        <a:pt x="74" y="436"/>
                        <a:pt x="74" y="436"/>
                        <a:pt x="74" y="436"/>
                      </a:cubicBezTo>
                      <a:cubicBezTo>
                        <a:pt x="74" y="436"/>
                        <a:pt x="73" y="437"/>
                        <a:pt x="73" y="437"/>
                      </a:cubicBezTo>
                      <a:cubicBezTo>
                        <a:pt x="72" y="437"/>
                        <a:pt x="72" y="436"/>
                        <a:pt x="71" y="436"/>
                      </a:cubicBezTo>
                      <a:cubicBezTo>
                        <a:pt x="54" y="414"/>
                        <a:pt x="54" y="414"/>
                        <a:pt x="54" y="414"/>
                      </a:cubicBezTo>
                      <a:cubicBezTo>
                        <a:pt x="54" y="414"/>
                        <a:pt x="53" y="415"/>
                        <a:pt x="53" y="414"/>
                      </a:cubicBezTo>
                      <a:cubicBezTo>
                        <a:pt x="29" y="422"/>
                        <a:pt x="29" y="422"/>
                        <a:pt x="29" y="422"/>
                      </a:cubicBezTo>
                      <a:cubicBezTo>
                        <a:pt x="16" y="437"/>
                        <a:pt x="16" y="437"/>
                        <a:pt x="16" y="437"/>
                      </a:cubicBezTo>
                      <a:cubicBezTo>
                        <a:pt x="16" y="479"/>
                        <a:pt x="16" y="479"/>
                        <a:pt x="16" y="479"/>
                      </a:cubicBezTo>
                      <a:cubicBezTo>
                        <a:pt x="16" y="479"/>
                        <a:pt x="16" y="479"/>
                        <a:pt x="16" y="479"/>
                      </a:cubicBezTo>
                      <a:cubicBezTo>
                        <a:pt x="7" y="509"/>
                        <a:pt x="7" y="509"/>
                        <a:pt x="7" y="509"/>
                      </a:cubicBezTo>
                      <a:cubicBezTo>
                        <a:pt x="10" y="534"/>
                        <a:pt x="10" y="534"/>
                        <a:pt x="10" y="534"/>
                      </a:cubicBezTo>
                      <a:cubicBezTo>
                        <a:pt x="10" y="534"/>
                        <a:pt x="10" y="534"/>
                        <a:pt x="10" y="535"/>
                      </a:cubicBezTo>
                      <a:cubicBezTo>
                        <a:pt x="0" y="571"/>
                        <a:pt x="0" y="571"/>
                        <a:pt x="0" y="571"/>
                      </a:cubicBezTo>
                      <a:cubicBezTo>
                        <a:pt x="21" y="616"/>
                        <a:pt x="21" y="616"/>
                        <a:pt x="21" y="616"/>
                      </a:cubicBezTo>
                      <a:cubicBezTo>
                        <a:pt x="41" y="640"/>
                        <a:pt x="41" y="640"/>
                        <a:pt x="41" y="640"/>
                      </a:cubicBezTo>
                      <a:cubicBezTo>
                        <a:pt x="42" y="640"/>
                        <a:pt x="42" y="641"/>
                        <a:pt x="42" y="641"/>
                      </a:cubicBezTo>
                      <a:cubicBezTo>
                        <a:pt x="51" y="678"/>
                        <a:pt x="51" y="678"/>
                        <a:pt x="51" y="678"/>
                      </a:cubicBezTo>
                      <a:cubicBezTo>
                        <a:pt x="62" y="683"/>
                        <a:pt x="62" y="683"/>
                        <a:pt x="62" y="683"/>
                      </a:cubicBezTo>
                      <a:lnTo>
                        <a:pt x="184" y="693"/>
                      </a:lnTo>
                      <a:close/>
                    </a:path>
                  </a:pathLst>
                </a:custGeom>
                <a:solidFill>
                  <a:srgbClr val="009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" name="Freeform 77">
                  <a:extLst>
                    <a:ext uri="{FF2B5EF4-FFF2-40B4-BE49-F238E27FC236}">
                      <a16:creationId xmlns:a16="http://schemas.microsoft.com/office/drawing/2014/main" id="{7A0CD3E2-3071-4065-9E72-0E682128F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2888" y="5233988"/>
                  <a:ext cx="7938" cy="3175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3 h 3"/>
                    <a:gd name="T4" fmla="*/ 5 w 5"/>
                    <a:gd name="T5" fmla="*/ 1 h 3"/>
                    <a:gd name="T6" fmla="*/ 3 w 5"/>
                    <a:gd name="T7" fmla="*/ 0 h 3"/>
                    <a:gd name="T8" fmla="*/ 1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ubicBezTo>
                        <a:pt x="3" y="1"/>
                        <a:pt x="2" y="1"/>
                        <a:pt x="1" y="2"/>
                      </a:cubicBezTo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" name="Freeform 78">
                  <a:extLst>
                    <a:ext uri="{FF2B5EF4-FFF2-40B4-BE49-F238E27FC236}">
                      <a16:creationId xmlns:a16="http://schemas.microsoft.com/office/drawing/2014/main" id="{7247C9E4-8B70-4CF5-91B0-A0ECF48D6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6051" y="4949825"/>
                  <a:ext cx="698500" cy="868363"/>
                </a:xfrm>
                <a:custGeom>
                  <a:avLst/>
                  <a:gdLst>
                    <a:gd name="T0" fmla="*/ 404 w 471"/>
                    <a:gd name="T1" fmla="*/ 253 h 586"/>
                    <a:gd name="T2" fmla="*/ 398 w 471"/>
                    <a:gd name="T3" fmla="*/ 245 h 586"/>
                    <a:gd name="T4" fmla="*/ 399 w 471"/>
                    <a:gd name="T5" fmla="*/ 224 h 586"/>
                    <a:gd name="T6" fmla="*/ 402 w 471"/>
                    <a:gd name="T7" fmla="*/ 207 h 586"/>
                    <a:gd name="T8" fmla="*/ 414 w 471"/>
                    <a:gd name="T9" fmla="*/ 137 h 586"/>
                    <a:gd name="T10" fmla="*/ 399 w 471"/>
                    <a:gd name="T11" fmla="*/ 128 h 586"/>
                    <a:gd name="T12" fmla="*/ 391 w 471"/>
                    <a:gd name="T13" fmla="*/ 119 h 586"/>
                    <a:gd name="T14" fmla="*/ 393 w 471"/>
                    <a:gd name="T15" fmla="*/ 93 h 586"/>
                    <a:gd name="T16" fmla="*/ 355 w 471"/>
                    <a:gd name="T17" fmla="*/ 56 h 586"/>
                    <a:gd name="T18" fmla="*/ 364 w 471"/>
                    <a:gd name="T19" fmla="*/ 19 h 586"/>
                    <a:gd name="T20" fmla="*/ 358 w 471"/>
                    <a:gd name="T21" fmla="*/ 19 h 586"/>
                    <a:gd name="T22" fmla="*/ 308 w 471"/>
                    <a:gd name="T23" fmla="*/ 8 h 586"/>
                    <a:gd name="T24" fmla="*/ 271 w 471"/>
                    <a:gd name="T25" fmla="*/ 0 h 586"/>
                    <a:gd name="T26" fmla="*/ 239 w 471"/>
                    <a:gd name="T27" fmla="*/ 11 h 586"/>
                    <a:gd name="T28" fmla="*/ 213 w 471"/>
                    <a:gd name="T29" fmla="*/ 17 h 586"/>
                    <a:gd name="T30" fmla="*/ 192 w 471"/>
                    <a:gd name="T31" fmla="*/ 184 h 586"/>
                    <a:gd name="T32" fmla="*/ 155 w 471"/>
                    <a:gd name="T33" fmla="*/ 194 h 586"/>
                    <a:gd name="T34" fmla="*/ 84 w 471"/>
                    <a:gd name="T35" fmla="*/ 172 h 586"/>
                    <a:gd name="T36" fmla="*/ 30 w 471"/>
                    <a:gd name="T37" fmla="*/ 160 h 586"/>
                    <a:gd name="T38" fmla="*/ 11 w 471"/>
                    <a:gd name="T39" fmla="*/ 183 h 586"/>
                    <a:gd name="T40" fmla="*/ 30 w 471"/>
                    <a:gd name="T41" fmla="*/ 193 h 586"/>
                    <a:gd name="T42" fmla="*/ 51 w 471"/>
                    <a:gd name="T43" fmla="*/ 189 h 586"/>
                    <a:gd name="T44" fmla="*/ 53 w 471"/>
                    <a:gd name="T45" fmla="*/ 199 h 586"/>
                    <a:gd name="T46" fmla="*/ 78 w 471"/>
                    <a:gd name="T47" fmla="*/ 226 h 586"/>
                    <a:gd name="T48" fmla="*/ 91 w 471"/>
                    <a:gd name="T49" fmla="*/ 271 h 586"/>
                    <a:gd name="T50" fmla="*/ 78 w 471"/>
                    <a:gd name="T51" fmla="*/ 319 h 586"/>
                    <a:gd name="T52" fmla="*/ 139 w 471"/>
                    <a:gd name="T53" fmla="*/ 312 h 586"/>
                    <a:gd name="T54" fmla="*/ 169 w 471"/>
                    <a:gd name="T55" fmla="*/ 309 h 586"/>
                    <a:gd name="T56" fmla="*/ 198 w 471"/>
                    <a:gd name="T57" fmla="*/ 343 h 586"/>
                    <a:gd name="T58" fmla="*/ 204 w 471"/>
                    <a:gd name="T59" fmla="*/ 383 h 586"/>
                    <a:gd name="T60" fmla="*/ 219 w 471"/>
                    <a:gd name="T61" fmla="*/ 404 h 586"/>
                    <a:gd name="T62" fmla="*/ 201 w 471"/>
                    <a:gd name="T63" fmla="*/ 433 h 586"/>
                    <a:gd name="T64" fmla="*/ 204 w 471"/>
                    <a:gd name="T65" fmla="*/ 515 h 586"/>
                    <a:gd name="T66" fmla="*/ 207 w 471"/>
                    <a:gd name="T67" fmla="*/ 544 h 586"/>
                    <a:gd name="T68" fmla="*/ 212 w 471"/>
                    <a:gd name="T69" fmla="*/ 576 h 586"/>
                    <a:gd name="T70" fmla="*/ 233 w 471"/>
                    <a:gd name="T71" fmla="*/ 586 h 586"/>
                    <a:gd name="T72" fmla="*/ 372 w 471"/>
                    <a:gd name="T73" fmla="*/ 503 h 586"/>
                    <a:gd name="T74" fmla="*/ 467 w 471"/>
                    <a:gd name="T75" fmla="*/ 426 h 586"/>
                    <a:gd name="T76" fmla="*/ 443 w 471"/>
                    <a:gd name="T77" fmla="*/ 392 h 586"/>
                    <a:gd name="T78" fmla="*/ 442 w 471"/>
                    <a:gd name="T79" fmla="*/ 389 h 586"/>
                    <a:gd name="T80" fmla="*/ 424 w 471"/>
                    <a:gd name="T81" fmla="*/ 329 h 586"/>
                    <a:gd name="T82" fmla="*/ 424 w 471"/>
                    <a:gd name="T83" fmla="*/ 324 h 586"/>
                    <a:gd name="T84" fmla="*/ 426 w 471"/>
                    <a:gd name="T85" fmla="*/ 313 h 586"/>
                    <a:gd name="T86" fmla="*/ 426 w 471"/>
                    <a:gd name="T87" fmla="*/ 276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1" h="586">
                      <a:moveTo>
                        <a:pt x="426" y="276"/>
                      </a:moveTo>
                      <a:cubicBezTo>
                        <a:pt x="426" y="258"/>
                        <a:pt x="426" y="258"/>
                        <a:pt x="426" y="258"/>
                      </a:cubicBezTo>
                      <a:cubicBezTo>
                        <a:pt x="404" y="253"/>
                        <a:pt x="404" y="253"/>
                        <a:pt x="404" y="253"/>
                      </a:cubicBezTo>
                      <a:cubicBezTo>
                        <a:pt x="403" y="253"/>
                        <a:pt x="403" y="253"/>
                        <a:pt x="403" y="253"/>
                      </a:cubicBezTo>
                      <a:cubicBezTo>
                        <a:pt x="403" y="253"/>
                        <a:pt x="402" y="253"/>
                        <a:pt x="402" y="253"/>
                      </a:cubicBezTo>
                      <a:cubicBezTo>
                        <a:pt x="398" y="245"/>
                        <a:pt x="398" y="245"/>
                        <a:pt x="398" y="245"/>
                      </a:cubicBezTo>
                      <a:cubicBezTo>
                        <a:pt x="398" y="244"/>
                        <a:pt x="397" y="244"/>
                        <a:pt x="398" y="243"/>
                      </a:cubicBezTo>
                      <a:cubicBezTo>
                        <a:pt x="403" y="229"/>
                        <a:pt x="403" y="229"/>
                        <a:pt x="403" y="229"/>
                      </a:cubicBezTo>
                      <a:cubicBezTo>
                        <a:pt x="399" y="224"/>
                        <a:pt x="399" y="224"/>
                        <a:pt x="399" y="224"/>
                      </a:cubicBezTo>
                      <a:cubicBezTo>
                        <a:pt x="399" y="224"/>
                        <a:pt x="399" y="223"/>
                        <a:pt x="399" y="223"/>
                      </a:cubicBezTo>
                      <a:cubicBezTo>
                        <a:pt x="402" y="208"/>
                        <a:pt x="402" y="208"/>
                        <a:pt x="402" y="208"/>
                      </a:cubicBezTo>
                      <a:cubicBezTo>
                        <a:pt x="402" y="208"/>
                        <a:pt x="402" y="208"/>
                        <a:pt x="402" y="207"/>
                      </a:cubicBezTo>
                      <a:cubicBezTo>
                        <a:pt x="417" y="177"/>
                        <a:pt x="417" y="177"/>
                        <a:pt x="417" y="177"/>
                      </a:cubicBezTo>
                      <a:cubicBezTo>
                        <a:pt x="419" y="139"/>
                        <a:pt x="419" y="139"/>
                        <a:pt x="419" y="139"/>
                      </a:cubicBezTo>
                      <a:cubicBezTo>
                        <a:pt x="414" y="137"/>
                        <a:pt x="414" y="137"/>
                        <a:pt x="414" y="137"/>
                      </a:cubicBezTo>
                      <a:cubicBezTo>
                        <a:pt x="414" y="137"/>
                        <a:pt x="413" y="136"/>
                        <a:pt x="414" y="135"/>
                      </a:cubicBezTo>
                      <a:cubicBezTo>
                        <a:pt x="416" y="129"/>
                        <a:pt x="416" y="129"/>
                        <a:pt x="416" y="129"/>
                      </a:cubicBezTo>
                      <a:cubicBezTo>
                        <a:pt x="399" y="128"/>
                        <a:pt x="399" y="128"/>
                        <a:pt x="399" y="128"/>
                      </a:cubicBezTo>
                      <a:cubicBezTo>
                        <a:pt x="399" y="128"/>
                        <a:pt x="398" y="128"/>
                        <a:pt x="398" y="128"/>
                      </a:cubicBezTo>
                      <a:cubicBezTo>
                        <a:pt x="398" y="128"/>
                        <a:pt x="397" y="128"/>
                        <a:pt x="397" y="127"/>
                      </a:cubicBezTo>
                      <a:cubicBezTo>
                        <a:pt x="391" y="119"/>
                        <a:pt x="391" y="119"/>
                        <a:pt x="391" y="119"/>
                      </a:cubicBezTo>
                      <a:cubicBezTo>
                        <a:pt x="391" y="119"/>
                        <a:pt x="391" y="118"/>
                        <a:pt x="391" y="118"/>
                      </a:cubicBezTo>
                      <a:cubicBezTo>
                        <a:pt x="395" y="103"/>
                        <a:pt x="395" y="103"/>
                        <a:pt x="395" y="103"/>
                      </a:cubicBezTo>
                      <a:cubicBezTo>
                        <a:pt x="393" y="93"/>
                        <a:pt x="393" y="93"/>
                        <a:pt x="393" y="93"/>
                      </a:cubicBezTo>
                      <a:cubicBezTo>
                        <a:pt x="361" y="72"/>
                        <a:pt x="361" y="72"/>
                        <a:pt x="361" y="72"/>
                      </a:cubicBezTo>
                      <a:cubicBezTo>
                        <a:pt x="360" y="72"/>
                        <a:pt x="360" y="72"/>
                        <a:pt x="360" y="71"/>
                      </a:cubicBezTo>
                      <a:cubicBezTo>
                        <a:pt x="355" y="56"/>
                        <a:pt x="355" y="56"/>
                        <a:pt x="355" y="56"/>
                      </a:cubicBezTo>
                      <a:cubicBezTo>
                        <a:pt x="355" y="56"/>
                        <a:pt x="355" y="55"/>
                        <a:pt x="355" y="55"/>
                      </a:cubicBezTo>
                      <a:cubicBezTo>
                        <a:pt x="364" y="35"/>
                        <a:pt x="364" y="35"/>
                        <a:pt x="364" y="35"/>
                      </a:cubicBezTo>
                      <a:cubicBezTo>
                        <a:pt x="364" y="19"/>
                        <a:pt x="364" y="19"/>
                        <a:pt x="364" y="19"/>
                      </a:cubicBezTo>
                      <a:cubicBezTo>
                        <a:pt x="360" y="20"/>
                        <a:pt x="360" y="20"/>
                        <a:pt x="360" y="20"/>
                      </a:cubicBezTo>
                      <a:cubicBezTo>
                        <a:pt x="359" y="20"/>
                        <a:pt x="359" y="20"/>
                        <a:pt x="358" y="20"/>
                      </a:cubicBezTo>
                      <a:cubicBezTo>
                        <a:pt x="358" y="20"/>
                        <a:pt x="358" y="20"/>
                        <a:pt x="358" y="19"/>
                      </a:cubicBezTo>
                      <a:cubicBezTo>
                        <a:pt x="345" y="7"/>
                        <a:pt x="345" y="7"/>
                        <a:pt x="345" y="7"/>
                      </a:cubicBezTo>
                      <a:cubicBezTo>
                        <a:pt x="336" y="3"/>
                        <a:pt x="336" y="3"/>
                        <a:pt x="336" y="3"/>
                      </a:cubicBezTo>
                      <a:cubicBezTo>
                        <a:pt x="308" y="8"/>
                        <a:pt x="308" y="8"/>
                        <a:pt x="308" y="8"/>
                      </a:cubicBezTo>
                      <a:cubicBezTo>
                        <a:pt x="295" y="7"/>
                        <a:pt x="295" y="7"/>
                        <a:pt x="295" y="7"/>
                      </a:cubicBezTo>
                      <a:cubicBezTo>
                        <a:pt x="294" y="7"/>
                        <a:pt x="294" y="7"/>
                        <a:pt x="294" y="7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41" y="11"/>
                        <a:pt x="241" y="11"/>
                        <a:pt x="241" y="11"/>
                      </a:cubicBezTo>
                      <a:cubicBezTo>
                        <a:pt x="240" y="11"/>
                        <a:pt x="239" y="11"/>
                        <a:pt x="239" y="11"/>
                      </a:cubicBezTo>
                      <a:cubicBezTo>
                        <a:pt x="239" y="11"/>
                        <a:pt x="239" y="11"/>
                        <a:pt x="239" y="11"/>
                      </a:cubicBezTo>
                      <a:cubicBezTo>
                        <a:pt x="239" y="11"/>
                        <a:pt x="239" y="11"/>
                        <a:pt x="239" y="10"/>
                      </a:cubicBezTo>
                      <a:cubicBezTo>
                        <a:pt x="225" y="2"/>
                        <a:pt x="225" y="2"/>
                        <a:pt x="225" y="2"/>
                      </a:cubicBezTo>
                      <a:cubicBezTo>
                        <a:pt x="213" y="17"/>
                        <a:pt x="213" y="17"/>
                        <a:pt x="213" y="17"/>
                      </a:cubicBezTo>
                      <a:cubicBezTo>
                        <a:pt x="209" y="35"/>
                        <a:pt x="209" y="35"/>
                        <a:pt x="209" y="35"/>
                      </a:cubicBezTo>
                      <a:cubicBezTo>
                        <a:pt x="192" y="133"/>
                        <a:pt x="192" y="133"/>
                        <a:pt x="192" y="133"/>
                      </a:cubicBezTo>
                      <a:cubicBezTo>
                        <a:pt x="192" y="184"/>
                        <a:pt x="192" y="184"/>
                        <a:pt x="192" y="184"/>
                      </a:cubicBezTo>
                      <a:cubicBezTo>
                        <a:pt x="192" y="185"/>
                        <a:pt x="191" y="186"/>
                        <a:pt x="190" y="186"/>
                      </a:cubicBezTo>
                      <a:cubicBezTo>
                        <a:pt x="160" y="189"/>
                        <a:pt x="160" y="189"/>
                        <a:pt x="160" y="189"/>
                      </a:cubicBezTo>
                      <a:cubicBezTo>
                        <a:pt x="155" y="194"/>
                        <a:pt x="155" y="194"/>
                        <a:pt x="155" y="194"/>
                      </a:cubicBezTo>
                      <a:cubicBezTo>
                        <a:pt x="154" y="194"/>
                        <a:pt x="153" y="194"/>
                        <a:pt x="153" y="194"/>
                      </a:cubicBezTo>
                      <a:cubicBezTo>
                        <a:pt x="84" y="173"/>
                        <a:pt x="84" y="173"/>
                        <a:pt x="84" y="173"/>
                      </a:cubicBezTo>
                      <a:cubicBezTo>
                        <a:pt x="84" y="173"/>
                        <a:pt x="84" y="172"/>
                        <a:pt x="84" y="172"/>
                      </a:cubicBezTo>
                      <a:cubicBezTo>
                        <a:pt x="68" y="156"/>
                        <a:pt x="68" y="156"/>
                        <a:pt x="68" y="156"/>
                      </a:cubicBezTo>
                      <a:cubicBezTo>
                        <a:pt x="31" y="160"/>
                        <a:pt x="31" y="160"/>
                        <a:pt x="31" y="160"/>
                      </a:cubicBezTo>
                      <a:cubicBezTo>
                        <a:pt x="31" y="161"/>
                        <a:pt x="31" y="160"/>
                        <a:pt x="30" y="160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11" y="183"/>
                        <a:pt x="11" y="183"/>
                        <a:pt x="11" y="183"/>
                      </a:cubicBezTo>
                      <a:cubicBezTo>
                        <a:pt x="11" y="183"/>
                        <a:pt x="12" y="183"/>
                        <a:pt x="12" y="183"/>
                      </a:cubicBezTo>
                      <a:cubicBezTo>
                        <a:pt x="29" y="192"/>
                        <a:pt x="29" y="192"/>
                        <a:pt x="29" y="192"/>
                      </a:cubicBezTo>
                      <a:cubicBezTo>
                        <a:pt x="30" y="192"/>
                        <a:pt x="30" y="192"/>
                        <a:pt x="30" y="193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cubicBezTo>
                        <a:pt x="37" y="200"/>
                        <a:pt x="37" y="200"/>
                        <a:pt x="37" y="200"/>
                      </a:cubicBezTo>
                      <a:cubicBezTo>
                        <a:pt x="51" y="189"/>
                        <a:pt x="51" y="189"/>
                        <a:pt x="51" y="189"/>
                      </a:cubicBezTo>
                      <a:cubicBezTo>
                        <a:pt x="52" y="189"/>
                        <a:pt x="52" y="189"/>
                        <a:pt x="53" y="189"/>
                      </a:cubicBezTo>
                      <a:cubicBezTo>
                        <a:pt x="54" y="190"/>
                        <a:pt x="54" y="190"/>
                        <a:pt x="54" y="191"/>
                      </a:cubicBezTo>
                      <a:cubicBezTo>
                        <a:pt x="53" y="199"/>
                        <a:pt x="53" y="199"/>
                        <a:pt x="53" y="199"/>
                      </a:cubicBezTo>
                      <a:cubicBezTo>
                        <a:pt x="60" y="200"/>
                        <a:pt x="60" y="200"/>
                        <a:pt x="60" y="200"/>
                      </a:cubicBezTo>
                      <a:cubicBezTo>
                        <a:pt x="60" y="200"/>
                        <a:pt x="61" y="200"/>
                        <a:pt x="61" y="201"/>
                      </a:cubicBezTo>
                      <a:cubicBezTo>
                        <a:pt x="78" y="226"/>
                        <a:pt x="78" y="226"/>
                        <a:pt x="78" y="226"/>
                      </a:cubicBezTo>
                      <a:cubicBezTo>
                        <a:pt x="78" y="226"/>
                        <a:pt x="78" y="226"/>
                        <a:pt x="78" y="227"/>
                      </a:cubicBezTo>
                      <a:cubicBezTo>
                        <a:pt x="91" y="270"/>
                        <a:pt x="91" y="270"/>
                        <a:pt x="91" y="270"/>
                      </a:cubicBezTo>
                      <a:cubicBezTo>
                        <a:pt x="91" y="270"/>
                        <a:pt x="91" y="270"/>
                        <a:pt x="91" y="271"/>
                      </a:cubicBezTo>
                      <a:cubicBezTo>
                        <a:pt x="90" y="295"/>
                        <a:pt x="90" y="295"/>
                        <a:pt x="90" y="295"/>
                      </a:cubicBezTo>
                      <a:cubicBezTo>
                        <a:pt x="90" y="296"/>
                        <a:pt x="90" y="296"/>
                        <a:pt x="90" y="296"/>
                      </a:cubicBezTo>
                      <a:cubicBezTo>
                        <a:pt x="78" y="319"/>
                        <a:pt x="78" y="319"/>
                        <a:pt x="78" y="319"/>
                      </a:cubicBezTo>
                      <a:cubicBezTo>
                        <a:pt x="83" y="322"/>
                        <a:pt x="83" y="322"/>
                        <a:pt x="83" y="322"/>
                      </a:cubicBezTo>
                      <a:cubicBezTo>
                        <a:pt x="116" y="323"/>
                        <a:pt x="116" y="323"/>
                        <a:pt x="116" y="323"/>
                      </a:cubicBezTo>
                      <a:cubicBezTo>
                        <a:pt x="139" y="312"/>
                        <a:pt x="139" y="312"/>
                        <a:pt x="139" y="312"/>
                      </a:cubicBezTo>
                      <a:cubicBezTo>
                        <a:pt x="139" y="312"/>
                        <a:pt x="140" y="312"/>
                        <a:pt x="140" y="312"/>
                      </a:cubicBezTo>
                      <a:cubicBezTo>
                        <a:pt x="168" y="309"/>
                        <a:pt x="168" y="309"/>
                        <a:pt x="168" y="309"/>
                      </a:cubicBezTo>
                      <a:cubicBezTo>
                        <a:pt x="168" y="309"/>
                        <a:pt x="169" y="309"/>
                        <a:pt x="169" y="309"/>
                      </a:cubicBezTo>
                      <a:cubicBezTo>
                        <a:pt x="181" y="315"/>
                        <a:pt x="181" y="315"/>
                        <a:pt x="181" y="315"/>
                      </a:cubicBezTo>
                      <a:cubicBezTo>
                        <a:pt x="181" y="315"/>
                        <a:pt x="182" y="316"/>
                        <a:pt x="182" y="316"/>
                      </a:cubicBezTo>
                      <a:cubicBezTo>
                        <a:pt x="198" y="343"/>
                        <a:pt x="198" y="343"/>
                        <a:pt x="198" y="343"/>
                      </a:cubicBezTo>
                      <a:cubicBezTo>
                        <a:pt x="205" y="360"/>
                        <a:pt x="205" y="360"/>
                        <a:pt x="205" y="360"/>
                      </a:cubicBezTo>
                      <a:cubicBezTo>
                        <a:pt x="205" y="360"/>
                        <a:pt x="205" y="360"/>
                        <a:pt x="205" y="361"/>
                      </a:cubicBezTo>
                      <a:cubicBezTo>
                        <a:pt x="204" y="383"/>
                        <a:pt x="204" y="383"/>
                        <a:pt x="204" y="383"/>
                      </a:cubicBezTo>
                      <a:cubicBezTo>
                        <a:pt x="219" y="402"/>
                        <a:pt x="219" y="402"/>
                        <a:pt x="219" y="402"/>
                      </a:cubicBezTo>
                      <a:cubicBezTo>
                        <a:pt x="220" y="402"/>
                        <a:pt x="220" y="403"/>
                        <a:pt x="220" y="403"/>
                      </a:cubicBezTo>
                      <a:cubicBezTo>
                        <a:pt x="220" y="404"/>
                        <a:pt x="219" y="404"/>
                        <a:pt x="219" y="404"/>
                      </a:cubicBezTo>
                      <a:cubicBezTo>
                        <a:pt x="203" y="415"/>
                        <a:pt x="203" y="415"/>
                        <a:pt x="203" y="415"/>
                      </a:cubicBezTo>
                      <a:cubicBezTo>
                        <a:pt x="201" y="432"/>
                        <a:pt x="201" y="432"/>
                        <a:pt x="201" y="432"/>
                      </a:cubicBezTo>
                      <a:cubicBezTo>
                        <a:pt x="201" y="432"/>
                        <a:pt x="201" y="433"/>
                        <a:pt x="201" y="433"/>
                      </a:cubicBezTo>
                      <a:cubicBezTo>
                        <a:pt x="179" y="463"/>
                        <a:pt x="179" y="463"/>
                        <a:pt x="179" y="463"/>
                      </a:cubicBezTo>
                      <a:cubicBezTo>
                        <a:pt x="180" y="512"/>
                        <a:pt x="180" y="512"/>
                        <a:pt x="180" y="512"/>
                      </a:cubicBezTo>
                      <a:cubicBezTo>
                        <a:pt x="204" y="515"/>
                        <a:pt x="204" y="515"/>
                        <a:pt x="204" y="515"/>
                      </a:cubicBezTo>
                      <a:cubicBezTo>
                        <a:pt x="205" y="515"/>
                        <a:pt x="206" y="516"/>
                        <a:pt x="206" y="517"/>
                      </a:cubicBezTo>
                      <a:cubicBezTo>
                        <a:pt x="203" y="540"/>
                        <a:pt x="203" y="540"/>
                        <a:pt x="203" y="540"/>
                      </a:cubicBezTo>
                      <a:cubicBezTo>
                        <a:pt x="207" y="544"/>
                        <a:pt x="207" y="544"/>
                        <a:pt x="207" y="544"/>
                      </a:cubicBezTo>
                      <a:cubicBezTo>
                        <a:pt x="207" y="544"/>
                        <a:pt x="208" y="545"/>
                        <a:pt x="208" y="545"/>
                      </a:cubicBezTo>
                      <a:cubicBezTo>
                        <a:pt x="207" y="566"/>
                        <a:pt x="207" y="566"/>
                        <a:pt x="207" y="566"/>
                      </a:cubicBezTo>
                      <a:cubicBezTo>
                        <a:pt x="212" y="576"/>
                        <a:pt x="212" y="576"/>
                        <a:pt x="212" y="576"/>
                      </a:cubicBezTo>
                      <a:cubicBezTo>
                        <a:pt x="212" y="577"/>
                        <a:pt x="212" y="578"/>
                        <a:pt x="211" y="578"/>
                      </a:cubicBezTo>
                      <a:cubicBezTo>
                        <a:pt x="211" y="579"/>
                        <a:pt x="211" y="579"/>
                        <a:pt x="211" y="579"/>
                      </a:cubicBezTo>
                      <a:cubicBezTo>
                        <a:pt x="233" y="586"/>
                        <a:pt x="233" y="586"/>
                        <a:pt x="233" y="586"/>
                      </a:cubicBezTo>
                      <a:cubicBezTo>
                        <a:pt x="311" y="584"/>
                        <a:pt x="311" y="584"/>
                        <a:pt x="311" y="584"/>
                      </a:cubicBezTo>
                      <a:cubicBezTo>
                        <a:pt x="330" y="567"/>
                        <a:pt x="330" y="567"/>
                        <a:pt x="330" y="567"/>
                      </a:cubicBezTo>
                      <a:cubicBezTo>
                        <a:pt x="372" y="503"/>
                        <a:pt x="372" y="503"/>
                        <a:pt x="372" y="503"/>
                      </a:cubicBezTo>
                      <a:cubicBezTo>
                        <a:pt x="372" y="503"/>
                        <a:pt x="373" y="503"/>
                        <a:pt x="373" y="503"/>
                      </a:cubicBezTo>
                      <a:cubicBezTo>
                        <a:pt x="471" y="446"/>
                        <a:pt x="471" y="446"/>
                        <a:pt x="471" y="446"/>
                      </a:cubicBezTo>
                      <a:cubicBezTo>
                        <a:pt x="467" y="426"/>
                        <a:pt x="467" y="426"/>
                        <a:pt x="467" y="426"/>
                      </a:cubicBezTo>
                      <a:cubicBezTo>
                        <a:pt x="449" y="409"/>
                        <a:pt x="449" y="409"/>
                        <a:pt x="449" y="409"/>
                      </a:cubicBezTo>
                      <a:cubicBezTo>
                        <a:pt x="449" y="409"/>
                        <a:pt x="449" y="408"/>
                        <a:pt x="449" y="408"/>
                      </a:cubicBezTo>
                      <a:cubicBezTo>
                        <a:pt x="443" y="392"/>
                        <a:pt x="443" y="392"/>
                        <a:pt x="443" y="392"/>
                      </a:cubicBezTo>
                      <a:cubicBezTo>
                        <a:pt x="443" y="392"/>
                        <a:pt x="443" y="392"/>
                        <a:pt x="443" y="392"/>
                      </a:cubicBezTo>
                      <a:cubicBezTo>
                        <a:pt x="442" y="390"/>
                        <a:pt x="442" y="390"/>
                        <a:pt x="442" y="390"/>
                      </a:cubicBezTo>
                      <a:cubicBezTo>
                        <a:pt x="442" y="390"/>
                        <a:pt x="442" y="390"/>
                        <a:pt x="442" y="389"/>
                      </a:cubicBezTo>
                      <a:cubicBezTo>
                        <a:pt x="443" y="378"/>
                        <a:pt x="443" y="378"/>
                        <a:pt x="443" y="378"/>
                      </a:cubicBezTo>
                      <a:cubicBezTo>
                        <a:pt x="434" y="355"/>
                        <a:pt x="434" y="355"/>
                        <a:pt x="434" y="355"/>
                      </a:cubicBezTo>
                      <a:cubicBezTo>
                        <a:pt x="424" y="329"/>
                        <a:pt x="424" y="329"/>
                        <a:pt x="424" y="329"/>
                      </a:cubicBezTo>
                      <a:cubicBezTo>
                        <a:pt x="424" y="329"/>
                        <a:pt x="424" y="329"/>
                        <a:pt x="424" y="329"/>
                      </a:cubicBezTo>
                      <a:cubicBezTo>
                        <a:pt x="423" y="326"/>
                        <a:pt x="423" y="326"/>
                        <a:pt x="423" y="326"/>
                      </a:cubicBezTo>
                      <a:cubicBezTo>
                        <a:pt x="423" y="326"/>
                        <a:pt x="423" y="325"/>
                        <a:pt x="424" y="324"/>
                      </a:cubicBezTo>
                      <a:cubicBezTo>
                        <a:pt x="428" y="321"/>
                        <a:pt x="428" y="321"/>
                        <a:pt x="428" y="321"/>
                      </a:cubicBezTo>
                      <a:cubicBezTo>
                        <a:pt x="426" y="315"/>
                        <a:pt x="426" y="315"/>
                        <a:pt x="426" y="315"/>
                      </a:cubicBezTo>
                      <a:cubicBezTo>
                        <a:pt x="426" y="315"/>
                        <a:pt x="426" y="314"/>
                        <a:pt x="426" y="313"/>
                      </a:cubicBezTo>
                      <a:cubicBezTo>
                        <a:pt x="433" y="300"/>
                        <a:pt x="433" y="300"/>
                        <a:pt x="433" y="300"/>
                      </a:cubicBezTo>
                      <a:cubicBezTo>
                        <a:pt x="426" y="277"/>
                        <a:pt x="426" y="277"/>
                        <a:pt x="426" y="277"/>
                      </a:cubicBezTo>
                      <a:cubicBezTo>
                        <a:pt x="426" y="276"/>
                        <a:pt x="426" y="276"/>
                        <a:pt x="426" y="276"/>
                      </a:cubicBezTo>
                    </a:path>
                  </a:pathLst>
                </a:custGeom>
                <a:solidFill>
                  <a:srgbClr val="0091C9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" name="Freeform 79">
                  <a:extLst>
                    <a:ext uri="{FF2B5EF4-FFF2-40B4-BE49-F238E27FC236}">
                      <a16:creationId xmlns:a16="http://schemas.microsoft.com/office/drawing/2014/main" id="{98209FFB-97AB-4E8D-82F6-5B4DE0176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1938" y="4608513"/>
                  <a:ext cx="3175" cy="1588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" name="Freeform 80">
                  <a:extLst>
                    <a:ext uri="{FF2B5EF4-FFF2-40B4-BE49-F238E27FC236}">
                      <a16:creationId xmlns:a16="http://schemas.microsoft.com/office/drawing/2014/main" id="{96CA5D37-55F6-45C0-876A-412F5DCFA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6375" y="46212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" name="Freeform 81">
                  <a:extLst>
                    <a:ext uri="{FF2B5EF4-FFF2-40B4-BE49-F238E27FC236}">
                      <a16:creationId xmlns:a16="http://schemas.microsoft.com/office/drawing/2014/main" id="{5415CBFE-2310-48B0-999F-CC323F5A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5575" y="46212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" name="Freeform 82">
                  <a:extLst>
                    <a:ext uri="{FF2B5EF4-FFF2-40B4-BE49-F238E27FC236}">
                      <a16:creationId xmlns:a16="http://schemas.microsoft.com/office/drawing/2014/main" id="{4D3DD639-CF0E-418A-BA22-DAF4B62E9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8450" y="4394200"/>
                  <a:ext cx="3175" cy="476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3 h 3"/>
                    <a:gd name="T4" fmla="*/ 1 w 2"/>
                    <a:gd name="T5" fmla="*/ 2 h 3"/>
                    <a:gd name="T6" fmla="*/ 2 w 2"/>
                    <a:gd name="T7" fmla="*/ 3 h 3"/>
                    <a:gd name="T8" fmla="*/ 1 w 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" name="Freeform 83">
                  <a:extLst>
                    <a:ext uri="{FF2B5EF4-FFF2-40B4-BE49-F238E27FC236}">
                      <a16:creationId xmlns:a16="http://schemas.microsoft.com/office/drawing/2014/main" id="{033C222D-9C8E-458A-AA25-DE5E82023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8275" y="3748088"/>
                  <a:ext cx="982663" cy="790575"/>
                </a:xfrm>
                <a:custGeom>
                  <a:avLst/>
                  <a:gdLst>
                    <a:gd name="T0" fmla="*/ 376 w 664"/>
                    <a:gd name="T1" fmla="*/ 450 h 534"/>
                    <a:gd name="T2" fmla="*/ 350 w 664"/>
                    <a:gd name="T3" fmla="*/ 439 h 534"/>
                    <a:gd name="T4" fmla="*/ 306 w 664"/>
                    <a:gd name="T5" fmla="*/ 461 h 534"/>
                    <a:gd name="T6" fmla="*/ 255 w 664"/>
                    <a:gd name="T7" fmla="*/ 502 h 534"/>
                    <a:gd name="T8" fmla="*/ 226 w 664"/>
                    <a:gd name="T9" fmla="*/ 519 h 534"/>
                    <a:gd name="T10" fmla="*/ 204 w 664"/>
                    <a:gd name="T11" fmla="*/ 529 h 534"/>
                    <a:gd name="T12" fmla="*/ 182 w 664"/>
                    <a:gd name="T13" fmla="*/ 523 h 534"/>
                    <a:gd name="T14" fmla="*/ 170 w 664"/>
                    <a:gd name="T15" fmla="*/ 486 h 534"/>
                    <a:gd name="T16" fmla="*/ 149 w 664"/>
                    <a:gd name="T17" fmla="*/ 452 h 534"/>
                    <a:gd name="T18" fmla="*/ 116 w 664"/>
                    <a:gd name="T19" fmla="*/ 429 h 534"/>
                    <a:gd name="T20" fmla="*/ 89 w 664"/>
                    <a:gd name="T21" fmla="*/ 431 h 534"/>
                    <a:gd name="T22" fmla="*/ 57 w 664"/>
                    <a:gd name="T23" fmla="*/ 480 h 534"/>
                    <a:gd name="T24" fmla="*/ 20 w 664"/>
                    <a:gd name="T25" fmla="*/ 462 h 534"/>
                    <a:gd name="T26" fmla="*/ 14 w 664"/>
                    <a:gd name="T27" fmla="*/ 468 h 534"/>
                    <a:gd name="T28" fmla="*/ 0 w 664"/>
                    <a:gd name="T29" fmla="*/ 427 h 534"/>
                    <a:gd name="T30" fmla="*/ 26 w 664"/>
                    <a:gd name="T31" fmla="*/ 362 h 534"/>
                    <a:gd name="T32" fmla="*/ 47 w 664"/>
                    <a:gd name="T33" fmla="*/ 341 h 534"/>
                    <a:gd name="T34" fmla="*/ 47 w 664"/>
                    <a:gd name="T35" fmla="*/ 325 h 534"/>
                    <a:gd name="T36" fmla="*/ 48 w 664"/>
                    <a:gd name="T37" fmla="*/ 304 h 534"/>
                    <a:gd name="T38" fmla="*/ 36 w 664"/>
                    <a:gd name="T39" fmla="*/ 291 h 534"/>
                    <a:gd name="T40" fmla="*/ 57 w 664"/>
                    <a:gd name="T41" fmla="*/ 204 h 534"/>
                    <a:gd name="T42" fmla="*/ 47 w 664"/>
                    <a:gd name="T43" fmla="*/ 195 h 534"/>
                    <a:gd name="T44" fmla="*/ 41 w 664"/>
                    <a:gd name="T45" fmla="*/ 182 h 534"/>
                    <a:gd name="T46" fmla="*/ 60 w 664"/>
                    <a:gd name="T47" fmla="*/ 167 h 534"/>
                    <a:gd name="T48" fmla="*/ 102 w 664"/>
                    <a:gd name="T49" fmla="*/ 166 h 534"/>
                    <a:gd name="T50" fmla="*/ 130 w 664"/>
                    <a:gd name="T51" fmla="*/ 195 h 534"/>
                    <a:gd name="T52" fmla="*/ 190 w 664"/>
                    <a:gd name="T53" fmla="*/ 203 h 534"/>
                    <a:gd name="T54" fmla="*/ 219 w 664"/>
                    <a:gd name="T55" fmla="*/ 195 h 534"/>
                    <a:gd name="T56" fmla="*/ 242 w 664"/>
                    <a:gd name="T57" fmla="*/ 213 h 534"/>
                    <a:gd name="T58" fmla="*/ 258 w 664"/>
                    <a:gd name="T59" fmla="*/ 219 h 534"/>
                    <a:gd name="T60" fmla="*/ 260 w 664"/>
                    <a:gd name="T61" fmla="*/ 177 h 534"/>
                    <a:gd name="T62" fmla="*/ 247 w 664"/>
                    <a:gd name="T63" fmla="*/ 143 h 534"/>
                    <a:gd name="T64" fmla="*/ 247 w 664"/>
                    <a:gd name="T65" fmla="*/ 111 h 534"/>
                    <a:gd name="T66" fmla="*/ 221 w 664"/>
                    <a:gd name="T67" fmla="*/ 87 h 534"/>
                    <a:gd name="T68" fmla="*/ 262 w 664"/>
                    <a:gd name="T69" fmla="*/ 73 h 534"/>
                    <a:gd name="T70" fmla="*/ 291 w 664"/>
                    <a:gd name="T71" fmla="*/ 72 h 534"/>
                    <a:gd name="T72" fmla="*/ 345 w 664"/>
                    <a:gd name="T73" fmla="*/ 81 h 534"/>
                    <a:gd name="T74" fmla="*/ 354 w 664"/>
                    <a:gd name="T75" fmla="*/ 99 h 534"/>
                    <a:gd name="T76" fmla="*/ 383 w 664"/>
                    <a:gd name="T77" fmla="*/ 91 h 534"/>
                    <a:gd name="T78" fmla="*/ 392 w 664"/>
                    <a:gd name="T79" fmla="*/ 56 h 534"/>
                    <a:gd name="T80" fmla="*/ 410 w 664"/>
                    <a:gd name="T81" fmla="*/ 19 h 534"/>
                    <a:gd name="T82" fmla="*/ 417 w 664"/>
                    <a:gd name="T83" fmla="*/ 11 h 534"/>
                    <a:gd name="T84" fmla="*/ 434 w 664"/>
                    <a:gd name="T85" fmla="*/ 3 h 534"/>
                    <a:gd name="T86" fmla="*/ 452 w 664"/>
                    <a:gd name="T87" fmla="*/ 22 h 534"/>
                    <a:gd name="T88" fmla="*/ 457 w 664"/>
                    <a:gd name="T89" fmla="*/ 22 h 534"/>
                    <a:gd name="T90" fmla="*/ 474 w 664"/>
                    <a:gd name="T91" fmla="*/ 34 h 534"/>
                    <a:gd name="T92" fmla="*/ 597 w 664"/>
                    <a:gd name="T93" fmla="*/ 6 h 534"/>
                    <a:gd name="T94" fmla="*/ 664 w 664"/>
                    <a:gd name="T95" fmla="*/ 109 h 534"/>
                    <a:gd name="T96" fmla="*/ 641 w 664"/>
                    <a:gd name="T97" fmla="*/ 162 h 534"/>
                    <a:gd name="T98" fmla="*/ 464 w 664"/>
                    <a:gd name="T99" fmla="*/ 205 h 534"/>
                    <a:gd name="T100" fmla="*/ 434 w 664"/>
                    <a:gd name="T101" fmla="*/ 327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64" h="534">
                      <a:moveTo>
                        <a:pt x="418" y="415"/>
                      </a:moveTo>
                      <a:cubicBezTo>
                        <a:pt x="401" y="459"/>
                        <a:pt x="401" y="459"/>
                        <a:pt x="401" y="459"/>
                      </a:cubicBezTo>
                      <a:cubicBezTo>
                        <a:pt x="394" y="462"/>
                        <a:pt x="394" y="462"/>
                        <a:pt x="394" y="462"/>
                      </a:cubicBezTo>
                      <a:cubicBezTo>
                        <a:pt x="376" y="450"/>
                        <a:pt x="376" y="450"/>
                        <a:pt x="376" y="450"/>
                      </a:cubicBezTo>
                      <a:cubicBezTo>
                        <a:pt x="376" y="449"/>
                        <a:pt x="375" y="449"/>
                        <a:pt x="375" y="449"/>
                      </a:cubicBezTo>
                      <a:cubicBezTo>
                        <a:pt x="362" y="451"/>
                        <a:pt x="362" y="451"/>
                        <a:pt x="362" y="451"/>
                      </a:cubicBezTo>
                      <a:cubicBezTo>
                        <a:pt x="352" y="440"/>
                        <a:pt x="352" y="440"/>
                        <a:pt x="352" y="440"/>
                      </a:cubicBezTo>
                      <a:cubicBezTo>
                        <a:pt x="352" y="439"/>
                        <a:pt x="351" y="439"/>
                        <a:pt x="350" y="439"/>
                      </a:cubicBezTo>
                      <a:cubicBezTo>
                        <a:pt x="317" y="449"/>
                        <a:pt x="317" y="449"/>
                        <a:pt x="317" y="449"/>
                      </a:cubicBezTo>
                      <a:cubicBezTo>
                        <a:pt x="316" y="449"/>
                        <a:pt x="315" y="450"/>
                        <a:pt x="316" y="451"/>
                      </a:cubicBezTo>
                      <a:cubicBezTo>
                        <a:pt x="317" y="458"/>
                        <a:pt x="317" y="458"/>
                        <a:pt x="317" y="458"/>
                      </a:cubicBezTo>
                      <a:cubicBezTo>
                        <a:pt x="306" y="461"/>
                        <a:pt x="306" y="461"/>
                        <a:pt x="306" y="461"/>
                      </a:cubicBezTo>
                      <a:cubicBezTo>
                        <a:pt x="305" y="461"/>
                        <a:pt x="305" y="462"/>
                        <a:pt x="305" y="462"/>
                      </a:cubicBezTo>
                      <a:cubicBezTo>
                        <a:pt x="294" y="481"/>
                        <a:pt x="294" y="481"/>
                        <a:pt x="294" y="481"/>
                      </a:cubicBezTo>
                      <a:cubicBezTo>
                        <a:pt x="255" y="501"/>
                        <a:pt x="255" y="501"/>
                        <a:pt x="255" y="501"/>
                      </a:cubicBezTo>
                      <a:cubicBezTo>
                        <a:pt x="255" y="501"/>
                        <a:pt x="255" y="502"/>
                        <a:pt x="255" y="502"/>
                      </a:cubicBezTo>
                      <a:cubicBezTo>
                        <a:pt x="245" y="512"/>
                        <a:pt x="245" y="512"/>
                        <a:pt x="245" y="512"/>
                      </a:cubicBezTo>
                      <a:cubicBezTo>
                        <a:pt x="227" y="516"/>
                        <a:pt x="227" y="516"/>
                        <a:pt x="227" y="516"/>
                      </a:cubicBezTo>
                      <a:cubicBezTo>
                        <a:pt x="227" y="516"/>
                        <a:pt x="226" y="517"/>
                        <a:pt x="226" y="517"/>
                      </a:cubicBezTo>
                      <a:cubicBezTo>
                        <a:pt x="226" y="518"/>
                        <a:pt x="226" y="518"/>
                        <a:pt x="226" y="519"/>
                      </a:cubicBezTo>
                      <a:cubicBezTo>
                        <a:pt x="231" y="531"/>
                        <a:pt x="231" y="531"/>
                        <a:pt x="231" y="531"/>
                      </a:cubicBezTo>
                      <a:cubicBezTo>
                        <a:pt x="230" y="534"/>
                        <a:pt x="230" y="534"/>
                        <a:pt x="230" y="534"/>
                      </a:cubicBezTo>
                      <a:cubicBezTo>
                        <a:pt x="205" y="529"/>
                        <a:pt x="205" y="529"/>
                        <a:pt x="205" y="529"/>
                      </a:cubicBezTo>
                      <a:cubicBezTo>
                        <a:pt x="204" y="529"/>
                        <a:pt x="204" y="529"/>
                        <a:pt x="204" y="529"/>
                      </a:cubicBezTo>
                      <a:cubicBezTo>
                        <a:pt x="204" y="529"/>
                        <a:pt x="204" y="529"/>
                        <a:pt x="203" y="530"/>
                      </a:cubicBezTo>
                      <a:cubicBezTo>
                        <a:pt x="192" y="534"/>
                        <a:pt x="192" y="534"/>
                        <a:pt x="192" y="534"/>
                      </a:cubicBezTo>
                      <a:cubicBezTo>
                        <a:pt x="184" y="524"/>
                        <a:pt x="184" y="524"/>
                        <a:pt x="184" y="524"/>
                      </a:cubicBezTo>
                      <a:cubicBezTo>
                        <a:pt x="183" y="524"/>
                        <a:pt x="183" y="523"/>
                        <a:pt x="182" y="523"/>
                      </a:cubicBezTo>
                      <a:cubicBezTo>
                        <a:pt x="158" y="522"/>
                        <a:pt x="158" y="522"/>
                        <a:pt x="158" y="522"/>
                      </a:cubicBezTo>
                      <a:cubicBezTo>
                        <a:pt x="159" y="498"/>
                        <a:pt x="159" y="498"/>
                        <a:pt x="159" y="498"/>
                      </a:cubicBezTo>
                      <a:cubicBezTo>
                        <a:pt x="170" y="487"/>
                        <a:pt x="170" y="487"/>
                        <a:pt x="170" y="487"/>
                      </a:cubicBezTo>
                      <a:cubicBezTo>
                        <a:pt x="170" y="487"/>
                        <a:pt x="170" y="486"/>
                        <a:pt x="170" y="486"/>
                      </a:cubicBezTo>
                      <a:cubicBezTo>
                        <a:pt x="169" y="478"/>
                        <a:pt x="169" y="478"/>
                        <a:pt x="169" y="478"/>
                      </a:cubicBezTo>
                      <a:cubicBezTo>
                        <a:pt x="169" y="478"/>
                        <a:pt x="169" y="478"/>
                        <a:pt x="169" y="478"/>
                      </a:cubicBezTo>
                      <a:cubicBezTo>
                        <a:pt x="150" y="453"/>
                        <a:pt x="150" y="453"/>
                        <a:pt x="150" y="453"/>
                      </a:cubicBezTo>
                      <a:cubicBezTo>
                        <a:pt x="150" y="453"/>
                        <a:pt x="150" y="452"/>
                        <a:pt x="149" y="452"/>
                      </a:cubicBezTo>
                      <a:cubicBezTo>
                        <a:pt x="126" y="449"/>
                        <a:pt x="126" y="449"/>
                        <a:pt x="126" y="449"/>
                      </a:cubicBezTo>
                      <a:cubicBezTo>
                        <a:pt x="117" y="430"/>
                        <a:pt x="117" y="430"/>
                        <a:pt x="117" y="430"/>
                      </a:cubicBezTo>
                      <a:cubicBezTo>
                        <a:pt x="117" y="430"/>
                        <a:pt x="117" y="429"/>
                        <a:pt x="116" y="429"/>
                      </a:cubicBezTo>
                      <a:cubicBezTo>
                        <a:pt x="116" y="429"/>
                        <a:pt x="116" y="429"/>
                        <a:pt x="116" y="429"/>
                      </a:cubicBezTo>
                      <a:cubicBezTo>
                        <a:pt x="115" y="429"/>
                        <a:pt x="115" y="429"/>
                        <a:pt x="114" y="430"/>
                      </a:cubicBezTo>
                      <a:cubicBezTo>
                        <a:pt x="97" y="444"/>
                        <a:pt x="97" y="444"/>
                        <a:pt x="97" y="444"/>
                      </a:cubicBezTo>
                      <a:cubicBezTo>
                        <a:pt x="91" y="432"/>
                        <a:pt x="91" y="432"/>
                        <a:pt x="91" y="432"/>
                      </a:cubicBezTo>
                      <a:cubicBezTo>
                        <a:pt x="90" y="431"/>
                        <a:pt x="90" y="431"/>
                        <a:pt x="89" y="431"/>
                      </a:cubicBezTo>
                      <a:cubicBezTo>
                        <a:pt x="89" y="431"/>
                        <a:pt x="89" y="431"/>
                        <a:pt x="89" y="431"/>
                      </a:cubicBezTo>
                      <a:cubicBezTo>
                        <a:pt x="88" y="431"/>
                        <a:pt x="87" y="431"/>
                        <a:pt x="87" y="432"/>
                      </a:cubicBezTo>
                      <a:cubicBezTo>
                        <a:pt x="75" y="464"/>
                        <a:pt x="75" y="464"/>
                        <a:pt x="75" y="464"/>
                      </a:cubicBezTo>
                      <a:cubicBezTo>
                        <a:pt x="57" y="480"/>
                        <a:pt x="57" y="480"/>
                        <a:pt x="57" y="480"/>
                      </a:cubicBezTo>
                      <a:cubicBezTo>
                        <a:pt x="46" y="471"/>
                        <a:pt x="46" y="471"/>
                        <a:pt x="46" y="471"/>
                      </a:cubicBezTo>
                      <a:cubicBezTo>
                        <a:pt x="46" y="471"/>
                        <a:pt x="45" y="470"/>
                        <a:pt x="45" y="470"/>
                      </a:cubicBezTo>
                      <a:cubicBezTo>
                        <a:pt x="32" y="472"/>
                        <a:pt x="32" y="472"/>
                        <a:pt x="32" y="472"/>
                      </a:cubicBezTo>
                      <a:cubicBezTo>
                        <a:pt x="20" y="462"/>
                        <a:pt x="20" y="462"/>
                        <a:pt x="20" y="462"/>
                      </a:cubicBezTo>
                      <a:cubicBezTo>
                        <a:pt x="19" y="462"/>
                        <a:pt x="18" y="462"/>
                        <a:pt x="18" y="462"/>
                      </a:cubicBezTo>
                      <a:cubicBezTo>
                        <a:pt x="18" y="462"/>
                        <a:pt x="18" y="462"/>
                        <a:pt x="18" y="462"/>
                      </a:cubicBezTo>
                      <a:cubicBezTo>
                        <a:pt x="17" y="462"/>
                        <a:pt x="17" y="462"/>
                        <a:pt x="17" y="463"/>
                      </a:cubicBezTo>
                      <a:cubicBezTo>
                        <a:pt x="14" y="468"/>
                        <a:pt x="14" y="468"/>
                        <a:pt x="14" y="468"/>
                      </a:cubicBezTo>
                      <a:cubicBezTo>
                        <a:pt x="8" y="469"/>
                        <a:pt x="8" y="469"/>
                        <a:pt x="8" y="469"/>
                      </a:cubicBezTo>
                      <a:cubicBezTo>
                        <a:pt x="10" y="440"/>
                        <a:pt x="10" y="440"/>
                        <a:pt x="10" y="440"/>
                      </a:cubicBezTo>
                      <a:cubicBezTo>
                        <a:pt x="10" y="439"/>
                        <a:pt x="10" y="439"/>
                        <a:pt x="10" y="439"/>
                      </a:cubicBez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7" y="388"/>
                        <a:pt x="7" y="388"/>
                        <a:pt x="7" y="388"/>
                      </a:cubicBezTo>
                      <a:cubicBezTo>
                        <a:pt x="16" y="385"/>
                        <a:pt x="16" y="385"/>
                        <a:pt x="16" y="385"/>
                      </a:cubicBezTo>
                      <a:cubicBezTo>
                        <a:pt x="16" y="385"/>
                        <a:pt x="16" y="384"/>
                        <a:pt x="16" y="384"/>
                      </a:cubicBezTo>
                      <a:cubicBezTo>
                        <a:pt x="26" y="362"/>
                        <a:pt x="26" y="362"/>
                        <a:pt x="26" y="362"/>
                      </a:cubicBezTo>
                      <a:cubicBezTo>
                        <a:pt x="43" y="360"/>
                        <a:pt x="43" y="360"/>
                        <a:pt x="43" y="360"/>
                      </a:cubicBezTo>
                      <a:cubicBezTo>
                        <a:pt x="43" y="359"/>
                        <a:pt x="44" y="359"/>
                        <a:pt x="44" y="359"/>
                      </a:cubicBezTo>
                      <a:cubicBezTo>
                        <a:pt x="44" y="359"/>
                        <a:pt x="45" y="358"/>
                        <a:pt x="45" y="358"/>
                      </a:cubicBezTo>
                      <a:cubicBezTo>
                        <a:pt x="47" y="341"/>
                        <a:pt x="47" y="341"/>
                        <a:pt x="47" y="341"/>
                      </a:cubicBezTo>
                      <a:cubicBezTo>
                        <a:pt x="52" y="336"/>
                        <a:pt x="52" y="336"/>
                        <a:pt x="52" y="336"/>
                      </a:cubicBezTo>
                      <a:cubicBezTo>
                        <a:pt x="52" y="336"/>
                        <a:pt x="52" y="336"/>
                        <a:pt x="52" y="336"/>
                      </a:cubicBezTo>
                      <a:cubicBezTo>
                        <a:pt x="52" y="335"/>
                        <a:pt x="52" y="335"/>
                        <a:pt x="52" y="334"/>
                      </a:cubicBezTo>
                      <a:cubicBezTo>
                        <a:pt x="47" y="325"/>
                        <a:pt x="47" y="325"/>
                        <a:pt x="47" y="325"/>
                      </a:cubicBezTo>
                      <a:cubicBezTo>
                        <a:pt x="51" y="319"/>
                        <a:pt x="51" y="319"/>
                        <a:pt x="51" y="319"/>
                      </a:cubicBezTo>
                      <a:cubicBezTo>
                        <a:pt x="51" y="319"/>
                        <a:pt x="51" y="318"/>
                        <a:pt x="51" y="318"/>
                      </a:cubicBezTo>
                      <a:cubicBezTo>
                        <a:pt x="51" y="318"/>
                        <a:pt x="51" y="318"/>
                        <a:pt x="51" y="317"/>
                      </a:cubicBezTo>
                      <a:cubicBezTo>
                        <a:pt x="48" y="304"/>
                        <a:pt x="48" y="304"/>
                        <a:pt x="48" y="304"/>
                      </a:cubicBezTo>
                      <a:cubicBezTo>
                        <a:pt x="48" y="304"/>
                        <a:pt x="48" y="303"/>
                        <a:pt x="48" y="303"/>
                      </a:cubicBezTo>
                      <a:cubicBezTo>
                        <a:pt x="40" y="291"/>
                        <a:pt x="40" y="291"/>
                        <a:pt x="40" y="291"/>
                      </a:cubicBezTo>
                      <a:cubicBezTo>
                        <a:pt x="39" y="291"/>
                        <a:pt x="39" y="291"/>
                        <a:pt x="38" y="291"/>
                      </a:cubicBezTo>
                      <a:cubicBezTo>
                        <a:pt x="36" y="291"/>
                        <a:pt x="36" y="291"/>
                        <a:pt x="36" y="291"/>
                      </a:cubicBezTo>
                      <a:cubicBezTo>
                        <a:pt x="46" y="253"/>
                        <a:pt x="46" y="253"/>
                        <a:pt x="46" y="253"/>
                      </a:cubicBezTo>
                      <a:cubicBezTo>
                        <a:pt x="57" y="236"/>
                        <a:pt x="57" y="236"/>
                        <a:pt x="57" y="236"/>
                      </a:cubicBezTo>
                      <a:cubicBezTo>
                        <a:pt x="58" y="236"/>
                        <a:pt x="58" y="236"/>
                        <a:pt x="58" y="235"/>
                      </a:cubicBezTo>
                      <a:cubicBezTo>
                        <a:pt x="57" y="204"/>
                        <a:pt x="57" y="204"/>
                        <a:pt x="57" y="204"/>
                      </a:cubicBezTo>
                      <a:cubicBezTo>
                        <a:pt x="57" y="204"/>
                        <a:pt x="57" y="203"/>
                        <a:pt x="57" y="203"/>
                      </a:cubicBezTo>
                      <a:cubicBezTo>
                        <a:pt x="55" y="196"/>
                        <a:pt x="55" y="196"/>
                        <a:pt x="55" y="196"/>
                      </a:cubicBezTo>
                      <a:cubicBezTo>
                        <a:pt x="54" y="195"/>
                        <a:pt x="54" y="195"/>
                        <a:pt x="53" y="195"/>
                      </a:cubicBezTo>
                      <a:cubicBezTo>
                        <a:pt x="47" y="195"/>
                        <a:pt x="47" y="195"/>
                        <a:pt x="47" y="195"/>
                      </a:cubicBezTo>
                      <a:cubicBezTo>
                        <a:pt x="49" y="187"/>
                        <a:pt x="49" y="187"/>
                        <a:pt x="49" y="187"/>
                      </a:cubicBezTo>
                      <a:cubicBezTo>
                        <a:pt x="49" y="187"/>
                        <a:pt x="49" y="187"/>
                        <a:pt x="49" y="187"/>
                      </a:cubicBezTo>
                      <a:cubicBezTo>
                        <a:pt x="50" y="186"/>
                        <a:pt x="49" y="185"/>
                        <a:pt x="48" y="185"/>
                      </a:cubicBezTo>
                      <a:cubicBezTo>
                        <a:pt x="41" y="182"/>
                        <a:pt x="41" y="182"/>
                        <a:pt x="41" y="182"/>
                      </a:cubicBezTo>
                      <a:cubicBezTo>
                        <a:pt x="39" y="179"/>
                        <a:pt x="39" y="179"/>
                        <a:pt x="39" y="179"/>
                      </a:cubicBezTo>
                      <a:cubicBezTo>
                        <a:pt x="56" y="176"/>
                        <a:pt x="56" y="176"/>
                        <a:pt x="56" y="176"/>
                      </a:cubicBezTo>
                      <a:cubicBezTo>
                        <a:pt x="57" y="175"/>
                        <a:pt x="57" y="175"/>
                        <a:pt x="58" y="174"/>
                      </a:cubicBezTo>
                      <a:cubicBezTo>
                        <a:pt x="60" y="167"/>
                        <a:pt x="60" y="167"/>
                        <a:pt x="60" y="167"/>
                      </a:cubicBezTo>
                      <a:cubicBezTo>
                        <a:pt x="67" y="164"/>
                        <a:pt x="67" y="164"/>
                        <a:pt x="67" y="164"/>
                      </a:cubicBezTo>
                      <a:cubicBezTo>
                        <a:pt x="100" y="168"/>
                        <a:pt x="100" y="168"/>
                        <a:pt x="100" y="168"/>
                      </a:cubicBezTo>
                      <a:cubicBezTo>
                        <a:pt x="100" y="168"/>
                        <a:pt x="101" y="168"/>
                        <a:pt x="101" y="167"/>
                      </a:cubicBezTo>
                      <a:cubicBezTo>
                        <a:pt x="102" y="167"/>
                        <a:pt x="102" y="167"/>
                        <a:pt x="102" y="166"/>
                      </a:cubicBezTo>
                      <a:cubicBezTo>
                        <a:pt x="101" y="162"/>
                        <a:pt x="101" y="162"/>
                        <a:pt x="101" y="162"/>
                      </a:cubicBezTo>
                      <a:cubicBezTo>
                        <a:pt x="102" y="162"/>
                        <a:pt x="102" y="162"/>
                        <a:pt x="102" y="162"/>
                      </a:cubicBezTo>
                      <a:cubicBezTo>
                        <a:pt x="129" y="194"/>
                        <a:pt x="129" y="194"/>
                        <a:pt x="129" y="194"/>
                      </a:cubicBezTo>
                      <a:cubicBezTo>
                        <a:pt x="129" y="195"/>
                        <a:pt x="130" y="195"/>
                        <a:pt x="130" y="195"/>
                      </a:cubicBezTo>
                      <a:cubicBezTo>
                        <a:pt x="166" y="191"/>
                        <a:pt x="166" y="191"/>
                        <a:pt x="166" y="191"/>
                      </a:cubicBezTo>
                      <a:cubicBezTo>
                        <a:pt x="190" y="193"/>
                        <a:pt x="190" y="193"/>
                        <a:pt x="190" y="193"/>
                      </a:cubicBezTo>
                      <a:cubicBezTo>
                        <a:pt x="190" y="202"/>
                        <a:pt x="190" y="202"/>
                        <a:pt x="190" y="202"/>
                      </a:cubicBezTo>
                      <a:cubicBezTo>
                        <a:pt x="190" y="203"/>
                        <a:pt x="190" y="203"/>
                        <a:pt x="190" y="203"/>
                      </a:cubicBezTo>
                      <a:cubicBezTo>
                        <a:pt x="190" y="204"/>
                        <a:pt x="191" y="204"/>
                        <a:pt x="191" y="204"/>
                      </a:cubicBezTo>
                      <a:cubicBezTo>
                        <a:pt x="203" y="207"/>
                        <a:pt x="203" y="207"/>
                        <a:pt x="203" y="207"/>
                      </a:cubicBezTo>
                      <a:cubicBezTo>
                        <a:pt x="204" y="207"/>
                        <a:pt x="204" y="207"/>
                        <a:pt x="205" y="207"/>
                      </a:cubicBezTo>
                      <a:cubicBezTo>
                        <a:pt x="219" y="195"/>
                        <a:pt x="219" y="195"/>
                        <a:pt x="219" y="195"/>
                      </a:cubicBezTo>
                      <a:cubicBezTo>
                        <a:pt x="225" y="196"/>
                        <a:pt x="225" y="196"/>
                        <a:pt x="225" y="196"/>
                      </a:cubicBezTo>
                      <a:cubicBezTo>
                        <a:pt x="236" y="202"/>
                        <a:pt x="236" y="202"/>
                        <a:pt x="236" y="202"/>
                      </a:cubicBezTo>
                      <a:cubicBezTo>
                        <a:pt x="242" y="213"/>
                        <a:pt x="242" y="213"/>
                        <a:pt x="242" y="213"/>
                      </a:cubicBezTo>
                      <a:cubicBezTo>
                        <a:pt x="242" y="213"/>
                        <a:pt x="242" y="213"/>
                        <a:pt x="242" y="213"/>
                      </a:cubicBezTo>
                      <a:cubicBezTo>
                        <a:pt x="242" y="214"/>
                        <a:pt x="243" y="214"/>
                        <a:pt x="244" y="214"/>
                      </a:cubicBezTo>
                      <a:cubicBezTo>
                        <a:pt x="252" y="213"/>
                        <a:pt x="252" y="213"/>
                        <a:pt x="252" y="213"/>
                      </a:cubicBezTo>
                      <a:cubicBezTo>
                        <a:pt x="257" y="219"/>
                        <a:pt x="257" y="219"/>
                        <a:pt x="257" y="219"/>
                      </a:cubicBezTo>
                      <a:cubicBezTo>
                        <a:pt x="257" y="219"/>
                        <a:pt x="257" y="219"/>
                        <a:pt x="258" y="219"/>
                      </a:cubicBezTo>
                      <a:cubicBezTo>
                        <a:pt x="259" y="219"/>
                        <a:pt x="259" y="219"/>
                        <a:pt x="260" y="218"/>
                      </a:cubicBezTo>
                      <a:cubicBezTo>
                        <a:pt x="268" y="208"/>
                        <a:pt x="268" y="208"/>
                        <a:pt x="268" y="208"/>
                      </a:cubicBezTo>
                      <a:cubicBezTo>
                        <a:pt x="269" y="208"/>
                        <a:pt x="269" y="207"/>
                        <a:pt x="269" y="207"/>
                      </a:cubicBezTo>
                      <a:cubicBezTo>
                        <a:pt x="260" y="177"/>
                        <a:pt x="260" y="177"/>
                        <a:pt x="260" y="177"/>
                      </a:cubicBezTo>
                      <a:cubicBezTo>
                        <a:pt x="264" y="161"/>
                        <a:pt x="264" y="161"/>
                        <a:pt x="264" y="161"/>
                      </a:cubicBezTo>
                      <a:cubicBezTo>
                        <a:pt x="264" y="160"/>
                        <a:pt x="264" y="160"/>
                        <a:pt x="264" y="160"/>
                      </a:cubicBezTo>
                      <a:cubicBezTo>
                        <a:pt x="264" y="159"/>
                        <a:pt x="264" y="159"/>
                        <a:pt x="264" y="159"/>
                      </a:cubicBezTo>
                      <a:cubicBezTo>
                        <a:pt x="247" y="143"/>
                        <a:pt x="247" y="143"/>
                        <a:pt x="247" y="143"/>
                      </a:cubicBezTo>
                      <a:cubicBezTo>
                        <a:pt x="243" y="124"/>
                        <a:pt x="243" y="124"/>
                        <a:pt x="243" y="124"/>
                      </a:cubicBezTo>
                      <a:cubicBezTo>
                        <a:pt x="247" y="113"/>
                        <a:pt x="247" y="113"/>
                        <a:pt x="247" y="113"/>
                      </a:cubicBezTo>
                      <a:cubicBezTo>
                        <a:pt x="248" y="113"/>
                        <a:pt x="248" y="112"/>
                        <a:pt x="247" y="112"/>
                      </a:cubicBezTo>
                      <a:cubicBezTo>
                        <a:pt x="247" y="112"/>
                        <a:pt x="247" y="112"/>
                        <a:pt x="247" y="111"/>
                      </a:cubicBezTo>
                      <a:cubicBezTo>
                        <a:pt x="247" y="111"/>
                        <a:pt x="247" y="111"/>
                        <a:pt x="246" y="110"/>
                      </a:cubicBezTo>
                      <a:cubicBezTo>
                        <a:pt x="232" y="106"/>
                        <a:pt x="232" y="106"/>
                        <a:pt x="232" y="106"/>
                      </a:cubicBezTo>
                      <a:cubicBezTo>
                        <a:pt x="221" y="90"/>
                        <a:pt x="221" y="90"/>
                        <a:pt x="221" y="90"/>
                      </a:cubicBezTo>
                      <a:cubicBezTo>
                        <a:pt x="221" y="87"/>
                        <a:pt x="221" y="87"/>
                        <a:pt x="221" y="87"/>
                      </a:cubicBezTo>
                      <a:cubicBezTo>
                        <a:pt x="238" y="80"/>
                        <a:pt x="238" y="80"/>
                        <a:pt x="238" y="80"/>
                      </a:cubicBezTo>
                      <a:cubicBezTo>
                        <a:pt x="239" y="80"/>
                        <a:pt x="239" y="80"/>
                        <a:pt x="239" y="80"/>
                      </a:cubicBezTo>
                      <a:cubicBezTo>
                        <a:pt x="246" y="68"/>
                        <a:pt x="246" y="68"/>
                        <a:pt x="246" y="68"/>
                      </a:cubicBezTo>
                      <a:cubicBezTo>
                        <a:pt x="262" y="73"/>
                        <a:pt x="262" y="73"/>
                        <a:pt x="262" y="73"/>
                      </a:cubicBezTo>
                      <a:cubicBezTo>
                        <a:pt x="263" y="73"/>
                        <a:pt x="263" y="73"/>
                        <a:pt x="264" y="73"/>
                      </a:cubicBezTo>
                      <a:cubicBezTo>
                        <a:pt x="279" y="67"/>
                        <a:pt x="279" y="67"/>
                        <a:pt x="279" y="67"/>
                      </a:cubicBezTo>
                      <a:cubicBezTo>
                        <a:pt x="290" y="72"/>
                        <a:pt x="290" y="72"/>
                        <a:pt x="290" y="72"/>
                      </a:cubicBezTo>
                      <a:cubicBezTo>
                        <a:pt x="290" y="72"/>
                        <a:pt x="291" y="72"/>
                        <a:pt x="291" y="72"/>
                      </a:cubicBezTo>
                      <a:cubicBezTo>
                        <a:pt x="306" y="68"/>
                        <a:pt x="306" y="68"/>
                        <a:pt x="306" y="68"/>
                      </a:cubicBezTo>
                      <a:cubicBezTo>
                        <a:pt x="317" y="79"/>
                        <a:pt x="317" y="79"/>
                        <a:pt x="317" y="79"/>
                      </a:cubicBezTo>
                      <a:cubicBezTo>
                        <a:pt x="317" y="79"/>
                        <a:pt x="318" y="80"/>
                        <a:pt x="318" y="80"/>
                      </a:cubicBezTo>
                      <a:cubicBezTo>
                        <a:pt x="345" y="81"/>
                        <a:pt x="345" y="81"/>
                        <a:pt x="345" y="81"/>
                      </a:cubicBezTo>
                      <a:cubicBezTo>
                        <a:pt x="352" y="88"/>
                        <a:pt x="352" y="88"/>
                        <a:pt x="352" y="88"/>
                      </a:cubicBezTo>
                      <a:cubicBezTo>
                        <a:pt x="352" y="96"/>
                        <a:pt x="352" y="96"/>
                        <a:pt x="352" y="96"/>
                      </a:cubicBezTo>
                      <a:cubicBezTo>
                        <a:pt x="352" y="97"/>
                        <a:pt x="352" y="97"/>
                        <a:pt x="353" y="97"/>
                      </a:cubicBezTo>
                      <a:cubicBezTo>
                        <a:pt x="353" y="98"/>
                        <a:pt x="354" y="98"/>
                        <a:pt x="354" y="99"/>
                      </a:cubicBezTo>
                      <a:cubicBezTo>
                        <a:pt x="367" y="99"/>
                        <a:pt x="367" y="99"/>
                        <a:pt x="367" y="99"/>
                      </a:cubicBezTo>
                      <a:cubicBezTo>
                        <a:pt x="367" y="99"/>
                        <a:pt x="368" y="99"/>
                        <a:pt x="368" y="99"/>
                      </a:cubicBezTo>
                      <a:cubicBezTo>
                        <a:pt x="382" y="92"/>
                        <a:pt x="382" y="92"/>
                        <a:pt x="382" y="92"/>
                      </a:cubicBezTo>
                      <a:cubicBezTo>
                        <a:pt x="383" y="91"/>
                        <a:pt x="383" y="91"/>
                        <a:pt x="383" y="91"/>
                      </a:cubicBezTo>
                      <a:cubicBezTo>
                        <a:pt x="394" y="60"/>
                        <a:pt x="394" y="60"/>
                        <a:pt x="394" y="60"/>
                      </a:cubicBezTo>
                      <a:cubicBezTo>
                        <a:pt x="394" y="59"/>
                        <a:pt x="394" y="59"/>
                        <a:pt x="394" y="58"/>
                      </a:cubicBezTo>
                      <a:cubicBezTo>
                        <a:pt x="394" y="58"/>
                        <a:pt x="394" y="58"/>
                        <a:pt x="393" y="58"/>
                      </a:cubicBezTo>
                      <a:cubicBezTo>
                        <a:pt x="392" y="56"/>
                        <a:pt x="392" y="56"/>
                        <a:pt x="392" y="56"/>
                      </a:cubicBezTo>
                      <a:cubicBezTo>
                        <a:pt x="400" y="43"/>
                        <a:pt x="400" y="43"/>
                        <a:pt x="400" y="43"/>
                      </a:cubicBezTo>
                      <a:cubicBezTo>
                        <a:pt x="401" y="43"/>
                        <a:pt x="401" y="43"/>
                        <a:pt x="401" y="43"/>
                      </a:cubicBezTo>
                      <a:cubicBezTo>
                        <a:pt x="405" y="22"/>
                        <a:pt x="405" y="22"/>
                        <a:pt x="405" y="22"/>
                      </a:cubicBezTo>
                      <a:cubicBezTo>
                        <a:pt x="410" y="19"/>
                        <a:pt x="410" y="19"/>
                        <a:pt x="410" y="19"/>
                      </a:cubicBezTo>
                      <a:cubicBezTo>
                        <a:pt x="411" y="18"/>
                        <a:pt x="411" y="18"/>
                        <a:pt x="411" y="17"/>
                      </a:cubicBezTo>
                      <a:cubicBezTo>
                        <a:pt x="410" y="9"/>
                        <a:pt x="410" y="9"/>
                        <a:pt x="410" y="9"/>
                      </a:cubicBezTo>
                      <a:cubicBezTo>
                        <a:pt x="415" y="11"/>
                        <a:pt x="415" y="11"/>
                        <a:pt x="415" y="11"/>
                      </a:cubicBezTo>
                      <a:cubicBezTo>
                        <a:pt x="416" y="12"/>
                        <a:pt x="417" y="12"/>
                        <a:pt x="417" y="11"/>
                      </a:cubicBezTo>
                      <a:cubicBezTo>
                        <a:pt x="420" y="6"/>
                        <a:pt x="420" y="6"/>
                        <a:pt x="420" y="6"/>
                      </a:cubicBezTo>
                      <a:cubicBezTo>
                        <a:pt x="428" y="6"/>
                        <a:pt x="428" y="6"/>
                        <a:pt x="428" y="6"/>
                      </a:cubicBezTo>
                      <a:cubicBezTo>
                        <a:pt x="429" y="6"/>
                        <a:pt x="429" y="6"/>
                        <a:pt x="429" y="6"/>
                      </a:cubicBezTo>
                      <a:cubicBezTo>
                        <a:pt x="434" y="3"/>
                        <a:pt x="434" y="3"/>
                        <a:pt x="434" y="3"/>
                      </a:cubicBezTo>
                      <a:cubicBezTo>
                        <a:pt x="441" y="10"/>
                        <a:pt x="441" y="10"/>
                        <a:pt x="441" y="10"/>
                      </a:cubicBezTo>
                      <a:cubicBezTo>
                        <a:pt x="444" y="12"/>
                        <a:pt x="444" y="12"/>
                        <a:pt x="444" y="12"/>
                      </a:cubicBezTo>
                      <a:cubicBezTo>
                        <a:pt x="450" y="22"/>
                        <a:pt x="450" y="22"/>
                        <a:pt x="450" y="22"/>
                      </a:cubicBezTo>
                      <a:cubicBezTo>
                        <a:pt x="451" y="22"/>
                        <a:pt x="451" y="22"/>
                        <a:pt x="452" y="22"/>
                      </a:cubicBezTo>
                      <a:cubicBezTo>
                        <a:pt x="452" y="22"/>
                        <a:pt x="453" y="22"/>
                        <a:pt x="453" y="21"/>
                      </a:cubicBezTo>
                      <a:cubicBezTo>
                        <a:pt x="455" y="19"/>
                        <a:pt x="455" y="19"/>
                        <a:pt x="455" y="19"/>
                      </a:cubicBezTo>
                      <a:cubicBezTo>
                        <a:pt x="456" y="20"/>
                        <a:pt x="456" y="20"/>
                        <a:pt x="456" y="20"/>
                      </a:cubicBezTo>
                      <a:cubicBezTo>
                        <a:pt x="457" y="22"/>
                        <a:pt x="457" y="22"/>
                        <a:pt x="457" y="22"/>
                      </a:cubicBezTo>
                      <a:cubicBezTo>
                        <a:pt x="457" y="22"/>
                        <a:pt x="457" y="22"/>
                        <a:pt x="457" y="22"/>
                      </a:cubicBezTo>
                      <a:cubicBezTo>
                        <a:pt x="457" y="22"/>
                        <a:pt x="458" y="23"/>
                        <a:pt x="458" y="23"/>
                      </a:cubicBezTo>
                      <a:cubicBezTo>
                        <a:pt x="472" y="34"/>
                        <a:pt x="472" y="34"/>
                        <a:pt x="472" y="34"/>
                      </a:cubicBezTo>
                      <a:cubicBezTo>
                        <a:pt x="473" y="34"/>
                        <a:pt x="473" y="35"/>
                        <a:pt x="474" y="34"/>
                      </a:cubicBezTo>
                      <a:cubicBezTo>
                        <a:pt x="493" y="30"/>
                        <a:pt x="493" y="30"/>
                        <a:pt x="493" y="30"/>
                      </a:cubicBezTo>
                      <a:cubicBezTo>
                        <a:pt x="494" y="30"/>
                        <a:pt x="494" y="30"/>
                        <a:pt x="495" y="29"/>
                      </a:cubicBezTo>
                      <a:cubicBezTo>
                        <a:pt x="510" y="4"/>
                        <a:pt x="510" y="4"/>
                        <a:pt x="510" y="4"/>
                      </a:cubicBezTo>
                      <a:cubicBezTo>
                        <a:pt x="597" y="6"/>
                        <a:pt x="597" y="6"/>
                        <a:pt x="597" y="6"/>
                      </a:cubicBezTo>
                      <a:cubicBezTo>
                        <a:pt x="597" y="6"/>
                        <a:pt x="597" y="6"/>
                        <a:pt x="597" y="6"/>
                      </a:cubicBezTo>
                      <a:cubicBezTo>
                        <a:pt x="637" y="0"/>
                        <a:pt x="637" y="0"/>
                        <a:pt x="637" y="0"/>
                      </a:cubicBezTo>
                      <a:cubicBezTo>
                        <a:pt x="659" y="67"/>
                        <a:pt x="659" y="67"/>
                        <a:pt x="659" y="67"/>
                      </a:cubicBezTo>
                      <a:cubicBezTo>
                        <a:pt x="664" y="109"/>
                        <a:pt x="664" y="109"/>
                        <a:pt x="664" y="109"/>
                      </a:cubicBezTo>
                      <a:cubicBezTo>
                        <a:pt x="660" y="126"/>
                        <a:pt x="660" y="126"/>
                        <a:pt x="660" y="126"/>
                      </a:cubicBezTo>
                      <a:cubicBezTo>
                        <a:pt x="640" y="137"/>
                        <a:pt x="640" y="137"/>
                        <a:pt x="640" y="137"/>
                      </a:cubicBezTo>
                      <a:cubicBezTo>
                        <a:pt x="640" y="137"/>
                        <a:pt x="639" y="138"/>
                        <a:pt x="639" y="139"/>
                      </a:cubicBezTo>
                      <a:cubicBezTo>
                        <a:pt x="641" y="162"/>
                        <a:pt x="641" y="162"/>
                        <a:pt x="641" y="162"/>
                      </a:cubicBezTo>
                      <a:cubicBezTo>
                        <a:pt x="632" y="186"/>
                        <a:pt x="632" y="186"/>
                        <a:pt x="632" y="186"/>
                      </a:cubicBezTo>
                      <a:cubicBezTo>
                        <a:pt x="590" y="205"/>
                        <a:pt x="590" y="205"/>
                        <a:pt x="590" y="205"/>
                      </a:cubicBezTo>
                      <a:cubicBezTo>
                        <a:pt x="546" y="212"/>
                        <a:pt x="546" y="212"/>
                        <a:pt x="546" y="212"/>
                      </a:cubicBezTo>
                      <a:cubicBezTo>
                        <a:pt x="464" y="205"/>
                        <a:pt x="464" y="205"/>
                        <a:pt x="464" y="205"/>
                      </a:cubicBezTo>
                      <a:cubicBezTo>
                        <a:pt x="451" y="215"/>
                        <a:pt x="451" y="215"/>
                        <a:pt x="451" y="215"/>
                      </a:cubicBezTo>
                      <a:cubicBezTo>
                        <a:pt x="473" y="246"/>
                        <a:pt x="473" y="246"/>
                        <a:pt x="473" y="246"/>
                      </a:cubicBezTo>
                      <a:cubicBezTo>
                        <a:pt x="453" y="293"/>
                        <a:pt x="453" y="293"/>
                        <a:pt x="453" y="293"/>
                      </a:cubicBezTo>
                      <a:cubicBezTo>
                        <a:pt x="434" y="327"/>
                        <a:pt x="434" y="327"/>
                        <a:pt x="434" y="327"/>
                      </a:cubicBezTo>
                      <a:cubicBezTo>
                        <a:pt x="471" y="373"/>
                        <a:pt x="471" y="373"/>
                        <a:pt x="471" y="373"/>
                      </a:cubicBezTo>
                      <a:cubicBezTo>
                        <a:pt x="434" y="387"/>
                        <a:pt x="434" y="387"/>
                        <a:pt x="434" y="387"/>
                      </a:cubicBezTo>
                      <a:lnTo>
                        <a:pt x="418" y="415"/>
                      </a:lnTo>
                      <a:close/>
                    </a:path>
                  </a:pathLst>
                </a:custGeom>
                <a:solidFill>
                  <a:srgbClr val="009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" name="Freeform 84">
                  <a:extLst>
                    <a:ext uri="{FF2B5EF4-FFF2-40B4-BE49-F238E27FC236}">
                      <a16:creationId xmlns:a16="http://schemas.microsoft.com/office/drawing/2014/main" id="{EA017B24-DE0B-4A03-BB66-62FFFD63C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7278" y="3989903"/>
                  <a:ext cx="1085850" cy="690563"/>
                </a:xfrm>
                <a:custGeom>
                  <a:avLst/>
                  <a:gdLst>
                    <a:gd name="T0" fmla="*/ 715 w 733"/>
                    <a:gd name="T1" fmla="*/ 424 h 467"/>
                    <a:gd name="T2" fmla="*/ 604 w 733"/>
                    <a:gd name="T3" fmla="*/ 400 h 467"/>
                    <a:gd name="T4" fmla="*/ 606 w 733"/>
                    <a:gd name="T5" fmla="*/ 394 h 467"/>
                    <a:gd name="T6" fmla="*/ 587 w 733"/>
                    <a:gd name="T7" fmla="*/ 381 h 467"/>
                    <a:gd name="T8" fmla="*/ 528 w 733"/>
                    <a:gd name="T9" fmla="*/ 366 h 467"/>
                    <a:gd name="T10" fmla="*/ 506 w 733"/>
                    <a:gd name="T11" fmla="*/ 368 h 467"/>
                    <a:gd name="T12" fmla="*/ 455 w 733"/>
                    <a:gd name="T13" fmla="*/ 341 h 467"/>
                    <a:gd name="T14" fmla="*/ 415 w 733"/>
                    <a:gd name="T15" fmla="*/ 367 h 467"/>
                    <a:gd name="T16" fmla="*/ 396 w 733"/>
                    <a:gd name="T17" fmla="*/ 406 h 467"/>
                    <a:gd name="T18" fmla="*/ 394 w 733"/>
                    <a:gd name="T19" fmla="*/ 424 h 467"/>
                    <a:gd name="T20" fmla="*/ 294 w 733"/>
                    <a:gd name="T21" fmla="*/ 436 h 467"/>
                    <a:gd name="T22" fmla="*/ 274 w 733"/>
                    <a:gd name="T23" fmla="*/ 458 h 467"/>
                    <a:gd name="T24" fmla="*/ 266 w 733"/>
                    <a:gd name="T25" fmla="*/ 455 h 467"/>
                    <a:gd name="T26" fmla="*/ 228 w 733"/>
                    <a:gd name="T27" fmla="*/ 404 h 467"/>
                    <a:gd name="T28" fmla="*/ 202 w 733"/>
                    <a:gd name="T29" fmla="*/ 367 h 467"/>
                    <a:gd name="T30" fmla="*/ 35 w 733"/>
                    <a:gd name="T31" fmla="*/ 349 h 467"/>
                    <a:gd name="T32" fmla="*/ 6 w 733"/>
                    <a:gd name="T33" fmla="*/ 328 h 467"/>
                    <a:gd name="T34" fmla="*/ 10 w 733"/>
                    <a:gd name="T35" fmla="*/ 310 h 467"/>
                    <a:gd name="T36" fmla="*/ 76 w 733"/>
                    <a:gd name="T37" fmla="*/ 211 h 467"/>
                    <a:gd name="T38" fmla="*/ 54 w 733"/>
                    <a:gd name="T39" fmla="*/ 51 h 467"/>
                    <a:gd name="T40" fmla="*/ 231 w 733"/>
                    <a:gd name="T41" fmla="*/ 26 h 467"/>
                    <a:gd name="T42" fmla="*/ 303 w 733"/>
                    <a:gd name="T43" fmla="*/ 44 h 467"/>
                    <a:gd name="T44" fmla="*/ 321 w 733"/>
                    <a:gd name="T45" fmla="*/ 36 h 467"/>
                    <a:gd name="T46" fmla="*/ 330 w 733"/>
                    <a:gd name="T47" fmla="*/ 40 h 467"/>
                    <a:gd name="T48" fmla="*/ 352 w 733"/>
                    <a:gd name="T49" fmla="*/ 39 h 467"/>
                    <a:gd name="T50" fmla="*/ 375 w 733"/>
                    <a:gd name="T51" fmla="*/ 51 h 467"/>
                    <a:gd name="T52" fmla="*/ 401 w 733"/>
                    <a:gd name="T53" fmla="*/ 48 h 467"/>
                    <a:gd name="T54" fmla="*/ 407 w 733"/>
                    <a:gd name="T55" fmla="*/ 53 h 467"/>
                    <a:gd name="T56" fmla="*/ 417 w 733"/>
                    <a:gd name="T57" fmla="*/ 66 h 467"/>
                    <a:gd name="T58" fmla="*/ 424 w 733"/>
                    <a:gd name="T59" fmla="*/ 88 h 467"/>
                    <a:gd name="T60" fmla="*/ 440 w 733"/>
                    <a:gd name="T61" fmla="*/ 86 h 467"/>
                    <a:gd name="T62" fmla="*/ 449 w 733"/>
                    <a:gd name="T63" fmla="*/ 103 h 467"/>
                    <a:gd name="T64" fmla="*/ 439 w 733"/>
                    <a:gd name="T65" fmla="*/ 122 h 467"/>
                    <a:gd name="T66" fmla="*/ 460 w 733"/>
                    <a:gd name="T67" fmla="*/ 136 h 467"/>
                    <a:gd name="T68" fmla="*/ 472 w 733"/>
                    <a:gd name="T69" fmla="*/ 144 h 467"/>
                    <a:gd name="T70" fmla="*/ 490 w 733"/>
                    <a:gd name="T71" fmla="*/ 140 h 467"/>
                    <a:gd name="T72" fmla="*/ 506 w 733"/>
                    <a:gd name="T73" fmla="*/ 155 h 467"/>
                    <a:gd name="T74" fmla="*/ 521 w 733"/>
                    <a:gd name="T75" fmla="*/ 164 h 467"/>
                    <a:gd name="T76" fmla="*/ 530 w 733"/>
                    <a:gd name="T77" fmla="*/ 191 h 467"/>
                    <a:gd name="T78" fmla="*/ 536 w 733"/>
                    <a:gd name="T79" fmla="*/ 230 h 467"/>
                    <a:gd name="T80" fmla="*/ 565 w 733"/>
                    <a:gd name="T81" fmla="*/ 219 h 467"/>
                    <a:gd name="T82" fmla="*/ 578 w 733"/>
                    <a:gd name="T83" fmla="*/ 219 h 467"/>
                    <a:gd name="T84" fmla="*/ 660 w 733"/>
                    <a:gd name="T85" fmla="*/ 231 h 467"/>
                    <a:gd name="T86" fmla="*/ 694 w 733"/>
                    <a:gd name="T87" fmla="*/ 212 h 467"/>
                    <a:gd name="T88" fmla="*/ 733 w 733"/>
                    <a:gd name="T89" fmla="*/ 283 h 467"/>
                    <a:gd name="T90" fmla="*/ 717 w 733"/>
                    <a:gd name="T91" fmla="*/ 293 h 467"/>
                    <a:gd name="T92" fmla="*/ 716 w 733"/>
                    <a:gd name="T93" fmla="*/ 310 h 467"/>
                    <a:gd name="T94" fmla="*/ 700 w 733"/>
                    <a:gd name="T95" fmla="*/ 363 h 467"/>
                    <a:gd name="T96" fmla="*/ 715 w 733"/>
                    <a:gd name="T97" fmla="*/ 405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33" h="467">
                      <a:moveTo>
                        <a:pt x="715" y="406"/>
                      </a:moveTo>
                      <a:cubicBezTo>
                        <a:pt x="724" y="415"/>
                        <a:pt x="724" y="415"/>
                        <a:pt x="724" y="415"/>
                      </a:cubicBezTo>
                      <a:cubicBezTo>
                        <a:pt x="723" y="424"/>
                        <a:pt x="723" y="424"/>
                        <a:pt x="723" y="424"/>
                      </a:cubicBezTo>
                      <a:cubicBezTo>
                        <a:pt x="715" y="424"/>
                        <a:pt x="715" y="424"/>
                        <a:pt x="715" y="424"/>
                      </a:cubicBezTo>
                      <a:cubicBezTo>
                        <a:pt x="681" y="405"/>
                        <a:pt x="681" y="405"/>
                        <a:pt x="681" y="405"/>
                      </a:cubicBezTo>
                      <a:cubicBezTo>
                        <a:pt x="681" y="404"/>
                        <a:pt x="680" y="404"/>
                        <a:pt x="680" y="405"/>
                      </a:cubicBezTo>
                      <a:cubicBezTo>
                        <a:pt x="622" y="419"/>
                        <a:pt x="622" y="419"/>
                        <a:pt x="622" y="419"/>
                      </a:cubicBezTo>
                      <a:cubicBezTo>
                        <a:pt x="604" y="400"/>
                        <a:pt x="604" y="400"/>
                        <a:pt x="604" y="400"/>
                      </a:cubicBezTo>
                      <a:cubicBezTo>
                        <a:pt x="605" y="399"/>
                        <a:pt x="605" y="399"/>
                        <a:pt x="605" y="399"/>
                      </a:cubicBezTo>
                      <a:cubicBezTo>
                        <a:pt x="605" y="399"/>
                        <a:pt x="605" y="399"/>
                        <a:pt x="605" y="399"/>
                      </a:cubicBezTo>
                      <a:cubicBezTo>
                        <a:pt x="606" y="396"/>
                        <a:pt x="606" y="396"/>
                        <a:pt x="606" y="396"/>
                      </a:cubicBezTo>
                      <a:cubicBezTo>
                        <a:pt x="606" y="396"/>
                        <a:pt x="606" y="395"/>
                        <a:pt x="606" y="394"/>
                      </a:cubicBezTo>
                      <a:cubicBezTo>
                        <a:pt x="600" y="388"/>
                        <a:pt x="600" y="388"/>
                        <a:pt x="600" y="388"/>
                      </a:cubicBezTo>
                      <a:cubicBezTo>
                        <a:pt x="600" y="388"/>
                        <a:pt x="600" y="388"/>
                        <a:pt x="600" y="388"/>
                      </a:cubicBezTo>
                      <a:cubicBezTo>
                        <a:pt x="588" y="381"/>
                        <a:pt x="588" y="381"/>
                        <a:pt x="588" y="381"/>
                      </a:cubicBezTo>
                      <a:cubicBezTo>
                        <a:pt x="587" y="381"/>
                        <a:pt x="587" y="381"/>
                        <a:pt x="587" y="381"/>
                      </a:cubicBezTo>
                      <a:cubicBezTo>
                        <a:pt x="559" y="379"/>
                        <a:pt x="559" y="379"/>
                        <a:pt x="559" y="379"/>
                      </a:cubicBezTo>
                      <a:cubicBezTo>
                        <a:pt x="545" y="363"/>
                        <a:pt x="545" y="363"/>
                        <a:pt x="545" y="363"/>
                      </a:cubicBezTo>
                      <a:cubicBezTo>
                        <a:pt x="545" y="363"/>
                        <a:pt x="544" y="362"/>
                        <a:pt x="544" y="362"/>
                      </a:cubicBezTo>
                      <a:cubicBezTo>
                        <a:pt x="528" y="366"/>
                        <a:pt x="528" y="366"/>
                        <a:pt x="528" y="366"/>
                      </a:cubicBezTo>
                      <a:cubicBezTo>
                        <a:pt x="528" y="366"/>
                        <a:pt x="527" y="366"/>
                        <a:pt x="527" y="366"/>
                      </a:cubicBezTo>
                      <a:cubicBezTo>
                        <a:pt x="519" y="374"/>
                        <a:pt x="519" y="374"/>
                        <a:pt x="519" y="374"/>
                      </a:cubicBezTo>
                      <a:cubicBezTo>
                        <a:pt x="506" y="368"/>
                        <a:pt x="506" y="368"/>
                        <a:pt x="506" y="368"/>
                      </a:cubicBezTo>
                      <a:cubicBezTo>
                        <a:pt x="506" y="368"/>
                        <a:pt x="506" y="368"/>
                        <a:pt x="506" y="368"/>
                      </a:cubicBezTo>
                      <a:cubicBezTo>
                        <a:pt x="490" y="369"/>
                        <a:pt x="490" y="369"/>
                        <a:pt x="490" y="369"/>
                      </a:cubicBezTo>
                      <a:cubicBezTo>
                        <a:pt x="477" y="354"/>
                        <a:pt x="477" y="354"/>
                        <a:pt x="477" y="354"/>
                      </a:cubicBezTo>
                      <a:cubicBezTo>
                        <a:pt x="477" y="354"/>
                        <a:pt x="477" y="354"/>
                        <a:pt x="476" y="354"/>
                      </a:cubicBezTo>
                      <a:cubicBezTo>
                        <a:pt x="455" y="341"/>
                        <a:pt x="455" y="341"/>
                        <a:pt x="455" y="341"/>
                      </a:cubicBezTo>
                      <a:cubicBezTo>
                        <a:pt x="455" y="341"/>
                        <a:pt x="455" y="341"/>
                        <a:pt x="454" y="341"/>
                      </a:cubicBezTo>
                      <a:cubicBezTo>
                        <a:pt x="422" y="350"/>
                        <a:pt x="422" y="350"/>
                        <a:pt x="422" y="350"/>
                      </a:cubicBezTo>
                      <a:cubicBezTo>
                        <a:pt x="421" y="350"/>
                        <a:pt x="421" y="350"/>
                        <a:pt x="421" y="351"/>
                      </a:cubicBezTo>
                      <a:cubicBezTo>
                        <a:pt x="415" y="367"/>
                        <a:pt x="415" y="367"/>
                        <a:pt x="415" y="367"/>
                      </a:cubicBezTo>
                      <a:cubicBezTo>
                        <a:pt x="415" y="367"/>
                        <a:pt x="414" y="368"/>
                        <a:pt x="415" y="368"/>
                      </a:cubicBezTo>
                      <a:cubicBezTo>
                        <a:pt x="418" y="384"/>
                        <a:pt x="418" y="384"/>
                        <a:pt x="418" y="384"/>
                      </a:cubicBezTo>
                      <a:cubicBezTo>
                        <a:pt x="410" y="398"/>
                        <a:pt x="410" y="398"/>
                        <a:pt x="410" y="398"/>
                      </a:cubicBezTo>
                      <a:cubicBezTo>
                        <a:pt x="396" y="406"/>
                        <a:pt x="396" y="406"/>
                        <a:pt x="396" y="406"/>
                      </a:cubicBezTo>
                      <a:cubicBezTo>
                        <a:pt x="396" y="406"/>
                        <a:pt x="396" y="406"/>
                        <a:pt x="396" y="407"/>
                      </a:cubicBezTo>
                      <a:cubicBezTo>
                        <a:pt x="391" y="414"/>
                        <a:pt x="391" y="414"/>
                        <a:pt x="391" y="414"/>
                      </a:cubicBezTo>
                      <a:cubicBezTo>
                        <a:pt x="391" y="414"/>
                        <a:pt x="391" y="415"/>
                        <a:pt x="391" y="415"/>
                      </a:cubicBezTo>
                      <a:cubicBezTo>
                        <a:pt x="394" y="424"/>
                        <a:pt x="394" y="424"/>
                        <a:pt x="394" y="424"/>
                      </a:cubicBezTo>
                      <a:cubicBezTo>
                        <a:pt x="377" y="442"/>
                        <a:pt x="377" y="442"/>
                        <a:pt x="377" y="442"/>
                      </a:cubicBezTo>
                      <a:cubicBezTo>
                        <a:pt x="329" y="415"/>
                        <a:pt x="329" y="415"/>
                        <a:pt x="329" y="415"/>
                      </a:cubicBezTo>
                      <a:cubicBezTo>
                        <a:pt x="328" y="415"/>
                        <a:pt x="328" y="415"/>
                        <a:pt x="327" y="415"/>
                      </a:cubicBezTo>
                      <a:cubicBezTo>
                        <a:pt x="294" y="436"/>
                        <a:pt x="294" y="436"/>
                        <a:pt x="294" y="436"/>
                      </a:cubicBezTo>
                      <a:cubicBezTo>
                        <a:pt x="294" y="437"/>
                        <a:pt x="293" y="437"/>
                        <a:pt x="293" y="437"/>
                      </a:cubicBezTo>
                      <a:cubicBezTo>
                        <a:pt x="288" y="455"/>
                        <a:pt x="288" y="455"/>
                        <a:pt x="288" y="455"/>
                      </a:cubicBezTo>
                      <a:cubicBezTo>
                        <a:pt x="275" y="456"/>
                        <a:pt x="275" y="456"/>
                        <a:pt x="275" y="456"/>
                      </a:cubicBezTo>
                      <a:cubicBezTo>
                        <a:pt x="275" y="456"/>
                        <a:pt x="274" y="457"/>
                        <a:pt x="274" y="458"/>
                      </a:cubicBezTo>
                      <a:cubicBezTo>
                        <a:pt x="274" y="467"/>
                        <a:pt x="274" y="467"/>
                        <a:pt x="274" y="467"/>
                      </a:cubicBezTo>
                      <a:cubicBezTo>
                        <a:pt x="270" y="465"/>
                        <a:pt x="270" y="465"/>
                        <a:pt x="270" y="465"/>
                      </a:cubicBezTo>
                      <a:cubicBezTo>
                        <a:pt x="267" y="456"/>
                        <a:pt x="267" y="456"/>
                        <a:pt x="267" y="456"/>
                      </a:cubicBezTo>
                      <a:cubicBezTo>
                        <a:pt x="267" y="456"/>
                        <a:pt x="267" y="455"/>
                        <a:pt x="266" y="455"/>
                      </a:cubicBezTo>
                      <a:cubicBezTo>
                        <a:pt x="256" y="447"/>
                        <a:pt x="256" y="447"/>
                        <a:pt x="256" y="447"/>
                      </a:cubicBezTo>
                      <a:cubicBezTo>
                        <a:pt x="249" y="423"/>
                        <a:pt x="249" y="423"/>
                        <a:pt x="249" y="423"/>
                      </a:cubicBezTo>
                      <a:cubicBezTo>
                        <a:pt x="249" y="423"/>
                        <a:pt x="249" y="423"/>
                        <a:pt x="248" y="423"/>
                      </a:cubicBezTo>
                      <a:cubicBezTo>
                        <a:pt x="228" y="404"/>
                        <a:pt x="228" y="404"/>
                        <a:pt x="228" y="404"/>
                      </a:cubicBezTo>
                      <a:cubicBezTo>
                        <a:pt x="219" y="382"/>
                        <a:pt x="219" y="382"/>
                        <a:pt x="219" y="382"/>
                      </a:cubicBezTo>
                      <a:cubicBezTo>
                        <a:pt x="219" y="382"/>
                        <a:pt x="219" y="382"/>
                        <a:pt x="219" y="382"/>
                      </a:cubicBezTo>
                      <a:cubicBezTo>
                        <a:pt x="204" y="367"/>
                        <a:pt x="204" y="367"/>
                        <a:pt x="204" y="367"/>
                      </a:cubicBezTo>
                      <a:cubicBezTo>
                        <a:pt x="203" y="367"/>
                        <a:pt x="203" y="367"/>
                        <a:pt x="202" y="367"/>
                      </a:cubicBezTo>
                      <a:cubicBezTo>
                        <a:pt x="144" y="367"/>
                        <a:pt x="144" y="367"/>
                        <a:pt x="144" y="367"/>
                      </a:cubicBezTo>
                      <a:cubicBezTo>
                        <a:pt x="37" y="349"/>
                        <a:pt x="37" y="349"/>
                        <a:pt x="37" y="349"/>
                      </a:cubicBezTo>
                      <a:cubicBezTo>
                        <a:pt x="36" y="349"/>
                        <a:pt x="36" y="349"/>
                        <a:pt x="36" y="349"/>
                      </a:cubicBezTo>
                      <a:cubicBezTo>
                        <a:pt x="36" y="349"/>
                        <a:pt x="35" y="349"/>
                        <a:pt x="35" y="349"/>
                      </a:cubicBezTo>
                      <a:cubicBezTo>
                        <a:pt x="22" y="356"/>
                        <a:pt x="22" y="356"/>
                        <a:pt x="22" y="356"/>
                      </a:cubicBezTo>
                      <a:cubicBezTo>
                        <a:pt x="10" y="346"/>
                        <a:pt x="10" y="346"/>
                        <a:pt x="10" y="346"/>
                      </a:cubicBezTo>
                      <a:cubicBezTo>
                        <a:pt x="2" y="332"/>
                        <a:pt x="2" y="332"/>
                        <a:pt x="2" y="332"/>
                      </a:cubicBezTo>
                      <a:cubicBezTo>
                        <a:pt x="6" y="328"/>
                        <a:pt x="6" y="328"/>
                        <a:pt x="6" y="328"/>
                      </a:cubicBezTo>
                      <a:cubicBezTo>
                        <a:pt x="7" y="327"/>
                        <a:pt x="7" y="326"/>
                        <a:pt x="7" y="326"/>
                      </a:cubicBezTo>
                      <a:cubicBezTo>
                        <a:pt x="4" y="317"/>
                        <a:pt x="4" y="317"/>
                        <a:pt x="4" y="317"/>
                      </a:cubicBezTo>
                      <a:cubicBezTo>
                        <a:pt x="9" y="313"/>
                        <a:pt x="9" y="313"/>
                        <a:pt x="9" y="313"/>
                      </a:cubicBezTo>
                      <a:cubicBezTo>
                        <a:pt x="10" y="312"/>
                        <a:pt x="10" y="311"/>
                        <a:pt x="10" y="310"/>
                      </a:cubicBezTo>
                      <a:cubicBezTo>
                        <a:pt x="0" y="295"/>
                        <a:pt x="0" y="295"/>
                        <a:pt x="0" y="295"/>
                      </a:cubicBezTo>
                      <a:cubicBezTo>
                        <a:pt x="17" y="253"/>
                        <a:pt x="17" y="253"/>
                        <a:pt x="17" y="253"/>
                      </a:cubicBezTo>
                      <a:cubicBezTo>
                        <a:pt x="31" y="227"/>
                        <a:pt x="31" y="227"/>
                        <a:pt x="31" y="227"/>
                      </a:cubicBezTo>
                      <a:cubicBezTo>
                        <a:pt x="76" y="211"/>
                        <a:pt x="76" y="211"/>
                        <a:pt x="76" y="211"/>
                      </a:cubicBezTo>
                      <a:cubicBezTo>
                        <a:pt x="36" y="161"/>
                        <a:pt x="36" y="161"/>
                        <a:pt x="36" y="161"/>
                      </a:cubicBezTo>
                      <a:cubicBezTo>
                        <a:pt x="52" y="131"/>
                        <a:pt x="52" y="131"/>
                        <a:pt x="52" y="131"/>
                      </a:cubicBezTo>
                      <a:cubicBezTo>
                        <a:pt x="74" y="79"/>
                        <a:pt x="74" y="79"/>
                        <a:pt x="74" y="79"/>
                      </a:cubicBezTo>
                      <a:cubicBezTo>
                        <a:pt x="54" y="51"/>
                        <a:pt x="54" y="51"/>
                        <a:pt x="54" y="51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138" y="55"/>
                        <a:pt x="138" y="55"/>
                        <a:pt x="138" y="55"/>
                      </a:cubicBezTo>
                      <a:cubicBezTo>
                        <a:pt x="184" y="47"/>
                        <a:pt x="184" y="47"/>
                        <a:pt x="184" y="47"/>
                      </a:cubicBezTo>
                      <a:cubicBezTo>
                        <a:pt x="231" y="26"/>
                        <a:pt x="231" y="26"/>
                        <a:pt x="231" y="26"/>
                      </a:cubicBezTo>
                      <a:cubicBezTo>
                        <a:pt x="240" y="0"/>
                        <a:pt x="240" y="0"/>
                        <a:pt x="240" y="0"/>
                      </a:cubicBezTo>
                      <a:cubicBezTo>
                        <a:pt x="260" y="6"/>
                        <a:pt x="260" y="6"/>
                        <a:pt x="260" y="6"/>
                      </a:cubicBezTo>
                      <a:cubicBezTo>
                        <a:pt x="294" y="7"/>
                        <a:pt x="294" y="7"/>
                        <a:pt x="294" y="7"/>
                      </a:cubicBezTo>
                      <a:cubicBezTo>
                        <a:pt x="303" y="44"/>
                        <a:pt x="303" y="44"/>
                        <a:pt x="303" y="44"/>
                      </a:cubicBezTo>
                      <a:cubicBezTo>
                        <a:pt x="304" y="45"/>
                        <a:pt x="304" y="45"/>
                        <a:pt x="305" y="45"/>
                      </a:cubicBezTo>
                      <a:cubicBezTo>
                        <a:pt x="313" y="47"/>
                        <a:pt x="313" y="47"/>
                        <a:pt x="313" y="47"/>
                      </a:cubicBezTo>
                      <a:cubicBezTo>
                        <a:pt x="314" y="47"/>
                        <a:pt x="314" y="47"/>
                        <a:pt x="315" y="46"/>
                      </a:cubicBezTo>
                      <a:cubicBezTo>
                        <a:pt x="321" y="36"/>
                        <a:pt x="321" y="36"/>
                        <a:pt x="321" y="36"/>
                      </a:cubicBezTo>
                      <a:cubicBezTo>
                        <a:pt x="323" y="38"/>
                        <a:pt x="323" y="38"/>
                        <a:pt x="323" y="38"/>
                      </a:cubicBezTo>
                      <a:cubicBezTo>
                        <a:pt x="324" y="39"/>
                        <a:pt x="325" y="39"/>
                        <a:pt x="325" y="38"/>
                      </a:cubicBezTo>
                      <a:cubicBezTo>
                        <a:pt x="328" y="37"/>
                        <a:pt x="328" y="37"/>
                        <a:pt x="328" y="37"/>
                      </a:cubicBezTo>
                      <a:cubicBezTo>
                        <a:pt x="330" y="40"/>
                        <a:pt x="330" y="40"/>
                        <a:pt x="330" y="40"/>
                      </a:cubicBezTo>
                      <a:cubicBezTo>
                        <a:pt x="331" y="40"/>
                        <a:pt x="331" y="41"/>
                        <a:pt x="332" y="41"/>
                      </a:cubicBezTo>
                      <a:cubicBezTo>
                        <a:pt x="341" y="42"/>
                        <a:pt x="341" y="42"/>
                        <a:pt x="341" y="42"/>
                      </a:cubicBezTo>
                      <a:cubicBezTo>
                        <a:pt x="341" y="42"/>
                        <a:pt x="341" y="42"/>
                        <a:pt x="342" y="42"/>
                      </a:cubicBezTo>
                      <a:cubicBezTo>
                        <a:pt x="352" y="39"/>
                        <a:pt x="352" y="39"/>
                        <a:pt x="352" y="39"/>
                      </a:cubicBezTo>
                      <a:cubicBezTo>
                        <a:pt x="356" y="40"/>
                        <a:pt x="356" y="40"/>
                        <a:pt x="356" y="40"/>
                      </a:cubicBezTo>
                      <a:cubicBezTo>
                        <a:pt x="356" y="40"/>
                        <a:pt x="357" y="40"/>
                        <a:pt x="357" y="40"/>
                      </a:cubicBezTo>
                      <a:cubicBezTo>
                        <a:pt x="366" y="35"/>
                        <a:pt x="366" y="35"/>
                        <a:pt x="366" y="35"/>
                      </a:cubicBezTo>
                      <a:cubicBezTo>
                        <a:pt x="375" y="51"/>
                        <a:pt x="375" y="51"/>
                        <a:pt x="375" y="51"/>
                      </a:cubicBezTo>
                      <a:cubicBezTo>
                        <a:pt x="376" y="51"/>
                        <a:pt x="376" y="52"/>
                        <a:pt x="377" y="52"/>
                      </a:cubicBezTo>
                      <a:cubicBezTo>
                        <a:pt x="395" y="53"/>
                        <a:pt x="395" y="53"/>
                        <a:pt x="395" y="53"/>
                      </a:cubicBezTo>
                      <a:cubicBezTo>
                        <a:pt x="396" y="53"/>
                        <a:pt x="396" y="53"/>
                        <a:pt x="396" y="52"/>
                      </a:cubicBezTo>
                      <a:cubicBezTo>
                        <a:pt x="401" y="48"/>
                        <a:pt x="401" y="48"/>
                        <a:pt x="401" y="48"/>
                      </a:cubicBezTo>
                      <a:cubicBezTo>
                        <a:pt x="402" y="50"/>
                        <a:pt x="402" y="50"/>
                        <a:pt x="402" y="50"/>
                      </a:cubicBezTo>
                      <a:cubicBezTo>
                        <a:pt x="402" y="51"/>
                        <a:pt x="403" y="51"/>
                        <a:pt x="404" y="51"/>
                      </a:cubicBezTo>
                      <a:cubicBezTo>
                        <a:pt x="407" y="50"/>
                        <a:pt x="407" y="50"/>
                        <a:pt x="407" y="50"/>
                      </a:cubicBezTo>
                      <a:cubicBezTo>
                        <a:pt x="407" y="53"/>
                        <a:pt x="407" y="53"/>
                        <a:pt x="407" y="53"/>
                      </a:cubicBezTo>
                      <a:cubicBezTo>
                        <a:pt x="407" y="53"/>
                        <a:pt x="407" y="54"/>
                        <a:pt x="407" y="54"/>
                      </a:cubicBezTo>
                      <a:cubicBezTo>
                        <a:pt x="409" y="58"/>
                        <a:pt x="409" y="58"/>
                        <a:pt x="409" y="58"/>
                      </a:cubicBezTo>
                      <a:cubicBezTo>
                        <a:pt x="409" y="58"/>
                        <a:pt x="409" y="59"/>
                        <a:pt x="410" y="59"/>
                      </a:cubicBezTo>
                      <a:cubicBezTo>
                        <a:pt x="417" y="66"/>
                        <a:pt x="417" y="66"/>
                        <a:pt x="417" y="66"/>
                      </a:cubicBezTo>
                      <a:cubicBezTo>
                        <a:pt x="424" y="75"/>
                        <a:pt x="424" y="75"/>
                        <a:pt x="424" y="75"/>
                      </a:cubicBezTo>
                      <a:cubicBezTo>
                        <a:pt x="423" y="86"/>
                        <a:pt x="423" y="86"/>
                        <a:pt x="423" y="86"/>
                      </a:cubicBezTo>
                      <a:cubicBezTo>
                        <a:pt x="422" y="87"/>
                        <a:pt x="423" y="87"/>
                        <a:pt x="423" y="88"/>
                      </a:cubicBezTo>
                      <a:cubicBezTo>
                        <a:pt x="423" y="88"/>
                        <a:pt x="424" y="88"/>
                        <a:pt x="424" y="88"/>
                      </a:cubicBezTo>
                      <a:cubicBezTo>
                        <a:pt x="436" y="88"/>
                        <a:pt x="436" y="88"/>
                        <a:pt x="436" y="88"/>
                      </a:cubicBezTo>
                      <a:cubicBezTo>
                        <a:pt x="436" y="88"/>
                        <a:pt x="437" y="88"/>
                        <a:pt x="437" y="88"/>
                      </a:cubicBezTo>
                      <a:cubicBezTo>
                        <a:pt x="440" y="86"/>
                        <a:pt x="440" y="86"/>
                        <a:pt x="440" y="86"/>
                      </a:cubicBezTo>
                      <a:cubicBezTo>
                        <a:pt x="440" y="86"/>
                        <a:pt x="440" y="86"/>
                        <a:pt x="440" y="86"/>
                      </a:cubicBezTo>
                      <a:cubicBezTo>
                        <a:pt x="440" y="87"/>
                        <a:pt x="440" y="88"/>
                        <a:pt x="441" y="88"/>
                      </a:cubicBezTo>
                      <a:cubicBezTo>
                        <a:pt x="452" y="97"/>
                        <a:pt x="452" y="97"/>
                        <a:pt x="452" y="97"/>
                      </a:cubicBezTo>
                      <a:cubicBezTo>
                        <a:pt x="449" y="101"/>
                        <a:pt x="449" y="101"/>
                        <a:pt x="449" y="101"/>
                      </a:cubicBezTo>
                      <a:cubicBezTo>
                        <a:pt x="449" y="102"/>
                        <a:pt x="449" y="103"/>
                        <a:pt x="449" y="103"/>
                      </a:cubicBezTo>
                      <a:cubicBezTo>
                        <a:pt x="451" y="109"/>
                        <a:pt x="451" y="109"/>
                        <a:pt x="451" y="109"/>
                      </a:cubicBezTo>
                      <a:cubicBezTo>
                        <a:pt x="439" y="119"/>
                        <a:pt x="439" y="119"/>
                        <a:pt x="439" y="119"/>
                      </a:cubicBezTo>
                      <a:cubicBezTo>
                        <a:pt x="438" y="120"/>
                        <a:pt x="438" y="120"/>
                        <a:pt x="438" y="121"/>
                      </a:cubicBezTo>
                      <a:cubicBezTo>
                        <a:pt x="438" y="121"/>
                        <a:pt x="438" y="122"/>
                        <a:pt x="439" y="122"/>
                      </a:cubicBezTo>
                      <a:cubicBezTo>
                        <a:pt x="447" y="128"/>
                        <a:pt x="447" y="128"/>
                        <a:pt x="447" y="128"/>
                      </a:cubicBezTo>
                      <a:cubicBezTo>
                        <a:pt x="448" y="130"/>
                        <a:pt x="448" y="130"/>
                        <a:pt x="448" y="130"/>
                      </a:cubicBezTo>
                      <a:cubicBezTo>
                        <a:pt x="448" y="130"/>
                        <a:pt x="448" y="130"/>
                        <a:pt x="449" y="130"/>
                      </a:cubicBezTo>
                      <a:cubicBezTo>
                        <a:pt x="460" y="136"/>
                        <a:pt x="460" y="136"/>
                        <a:pt x="460" y="136"/>
                      </a:cubicBezTo>
                      <a:cubicBezTo>
                        <a:pt x="463" y="141"/>
                        <a:pt x="463" y="141"/>
                        <a:pt x="463" y="141"/>
                      </a:cubicBezTo>
                      <a:cubicBezTo>
                        <a:pt x="463" y="141"/>
                        <a:pt x="463" y="141"/>
                        <a:pt x="464" y="142"/>
                      </a:cubicBezTo>
                      <a:cubicBezTo>
                        <a:pt x="471" y="144"/>
                        <a:pt x="471" y="144"/>
                        <a:pt x="471" y="144"/>
                      </a:cubicBezTo>
                      <a:cubicBezTo>
                        <a:pt x="472" y="144"/>
                        <a:pt x="472" y="144"/>
                        <a:pt x="472" y="144"/>
                      </a:cubicBezTo>
                      <a:cubicBezTo>
                        <a:pt x="485" y="139"/>
                        <a:pt x="485" y="139"/>
                        <a:pt x="485" y="139"/>
                      </a:cubicBezTo>
                      <a:cubicBezTo>
                        <a:pt x="489" y="140"/>
                        <a:pt x="489" y="140"/>
                        <a:pt x="489" y="140"/>
                      </a:cubicBezTo>
                      <a:cubicBezTo>
                        <a:pt x="489" y="140"/>
                        <a:pt x="489" y="140"/>
                        <a:pt x="489" y="140"/>
                      </a:cubicBezTo>
                      <a:cubicBezTo>
                        <a:pt x="490" y="140"/>
                        <a:pt x="490" y="140"/>
                        <a:pt x="490" y="140"/>
                      </a:cubicBezTo>
                      <a:cubicBezTo>
                        <a:pt x="495" y="152"/>
                        <a:pt x="495" y="152"/>
                        <a:pt x="495" y="152"/>
                      </a:cubicBezTo>
                      <a:cubicBezTo>
                        <a:pt x="495" y="153"/>
                        <a:pt x="496" y="153"/>
                        <a:pt x="497" y="153"/>
                      </a:cubicBezTo>
                      <a:cubicBezTo>
                        <a:pt x="505" y="154"/>
                        <a:pt x="505" y="154"/>
                        <a:pt x="505" y="154"/>
                      </a:cubicBezTo>
                      <a:cubicBezTo>
                        <a:pt x="506" y="155"/>
                        <a:pt x="506" y="155"/>
                        <a:pt x="506" y="155"/>
                      </a:cubicBezTo>
                      <a:cubicBezTo>
                        <a:pt x="510" y="159"/>
                        <a:pt x="510" y="159"/>
                        <a:pt x="510" y="159"/>
                      </a:cubicBezTo>
                      <a:cubicBezTo>
                        <a:pt x="511" y="160"/>
                        <a:pt x="512" y="160"/>
                        <a:pt x="513" y="159"/>
                      </a:cubicBezTo>
                      <a:cubicBezTo>
                        <a:pt x="516" y="156"/>
                        <a:pt x="516" y="156"/>
                        <a:pt x="516" y="156"/>
                      </a:cubicBezTo>
                      <a:cubicBezTo>
                        <a:pt x="521" y="164"/>
                        <a:pt x="521" y="164"/>
                        <a:pt x="521" y="164"/>
                      </a:cubicBezTo>
                      <a:cubicBezTo>
                        <a:pt x="521" y="164"/>
                        <a:pt x="522" y="165"/>
                        <a:pt x="522" y="165"/>
                      </a:cubicBezTo>
                      <a:cubicBezTo>
                        <a:pt x="532" y="168"/>
                        <a:pt x="532" y="168"/>
                        <a:pt x="532" y="168"/>
                      </a:cubicBezTo>
                      <a:cubicBezTo>
                        <a:pt x="537" y="184"/>
                        <a:pt x="537" y="184"/>
                        <a:pt x="537" y="184"/>
                      </a:cubicBezTo>
                      <a:cubicBezTo>
                        <a:pt x="530" y="191"/>
                        <a:pt x="530" y="191"/>
                        <a:pt x="530" y="191"/>
                      </a:cubicBezTo>
                      <a:cubicBezTo>
                        <a:pt x="530" y="191"/>
                        <a:pt x="530" y="192"/>
                        <a:pt x="530" y="192"/>
                      </a:cubicBezTo>
                      <a:cubicBezTo>
                        <a:pt x="531" y="212"/>
                        <a:pt x="531" y="212"/>
                        <a:pt x="531" y="212"/>
                      </a:cubicBezTo>
                      <a:cubicBezTo>
                        <a:pt x="533" y="216"/>
                        <a:pt x="533" y="216"/>
                        <a:pt x="533" y="216"/>
                      </a:cubicBezTo>
                      <a:cubicBezTo>
                        <a:pt x="536" y="230"/>
                        <a:pt x="536" y="230"/>
                        <a:pt x="536" y="230"/>
                      </a:cubicBezTo>
                      <a:cubicBezTo>
                        <a:pt x="536" y="230"/>
                        <a:pt x="536" y="231"/>
                        <a:pt x="537" y="231"/>
                      </a:cubicBezTo>
                      <a:cubicBezTo>
                        <a:pt x="538" y="231"/>
                        <a:pt x="538" y="231"/>
                        <a:pt x="539" y="231"/>
                      </a:cubicBezTo>
                      <a:cubicBezTo>
                        <a:pt x="554" y="217"/>
                        <a:pt x="554" y="217"/>
                        <a:pt x="554" y="217"/>
                      </a:cubicBezTo>
                      <a:cubicBezTo>
                        <a:pt x="565" y="219"/>
                        <a:pt x="565" y="219"/>
                        <a:pt x="565" y="219"/>
                      </a:cubicBezTo>
                      <a:cubicBezTo>
                        <a:pt x="566" y="225"/>
                        <a:pt x="566" y="225"/>
                        <a:pt x="566" y="225"/>
                      </a:cubicBezTo>
                      <a:cubicBezTo>
                        <a:pt x="566" y="226"/>
                        <a:pt x="567" y="226"/>
                        <a:pt x="567" y="227"/>
                      </a:cubicBezTo>
                      <a:cubicBezTo>
                        <a:pt x="568" y="227"/>
                        <a:pt x="569" y="227"/>
                        <a:pt x="569" y="226"/>
                      </a:cubicBezTo>
                      <a:cubicBezTo>
                        <a:pt x="578" y="219"/>
                        <a:pt x="578" y="219"/>
                        <a:pt x="578" y="219"/>
                      </a:cubicBezTo>
                      <a:cubicBezTo>
                        <a:pt x="590" y="228"/>
                        <a:pt x="590" y="228"/>
                        <a:pt x="590" y="228"/>
                      </a:cubicBezTo>
                      <a:cubicBezTo>
                        <a:pt x="591" y="228"/>
                        <a:pt x="591" y="229"/>
                        <a:pt x="592" y="228"/>
                      </a:cubicBezTo>
                      <a:cubicBezTo>
                        <a:pt x="631" y="220"/>
                        <a:pt x="631" y="220"/>
                        <a:pt x="631" y="220"/>
                      </a:cubicBezTo>
                      <a:cubicBezTo>
                        <a:pt x="660" y="231"/>
                        <a:pt x="660" y="231"/>
                        <a:pt x="660" y="231"/>
                      </a:cubicBezTo>
                      <a:cubicBezTo>
                        <a:pt x="660" y="231"/>
                        <a:pt x="660" y="231"/>
                        <a:pt x="661" y="231"/>
                      </a:cubicBezTo>
                      <a:cubicBezTo>
                        <a:pt x="679" y="228"/>
                        <a:pt x="679" y="228"/>
                        <a:pt x="679" y="228"/>
                      </a:cubicBezTo>
                      <a:cubicBezTo>
                        <a:pt x="679" y="228"/>
                        <a:pt x="679" y="228"/>
                        <a:pt x="680" y="228"/>
                      </a:cubicBezTo>
                      <a:cubicBezTo>
                        <a:pt x="694" y="212"/>
                        <a:pt x="694" y="212"/>
                        <a:pt x="694" y="212"/>
                      </a:cubicBezTo>
                      <a:cubicBezTo>
                        <a:pt x="698" y="213"/>
                        <a:pt x="698" y="213"/>
                        <a:pt x="698" y="213"/>
                      </a:cubicBezTo>
                      <a:cubicBezTo>
                        <a:pt x="699" y="214"/>
                        <a:pt x="699" y="214"/>
                        <a:pt x="699" y="215"/>
                      </a:cubicBezTo>
                      <a:cubicBezTo>
                        <a:pt x="699" y="215"/>
                        <a:pt x="699" y="215"/>
                        <a:pt x="699" y="215"/>
                      </a:cubicBezTo>
                      <a:cubicBezTo>
                        <a:pt x="733" y="283"/>
                        <a:pt x="733" y="283"/>
                        <a:pt x="733" y="283"/>
                      </a:cubicBezTo>
                      <a:cubicBezTo>
                        <a:pt x="724" y="284"/>
                        <a:pt x="724" y="284"/>
                        <a:pt x="724" y="284"/>
                      </a:cubicBezTo>
                      <a:cubicBezTo>
                        <a:pt x="723" y="284"/>
                        <a:pt x="723" y="284"/>
                        <a:pt x="722" y="285"/>
                      </a:cubicBezTo>
                      <a:cubicBezTo>
                        <a:pt x="717" y="292"/>
                        <a:pt x="717" y="292"/>
                        <a:pt x="717" y="292"/>
                      </a:cubicBezTo>
                      <a:cubicBezTo>
                        <a:pt x="717" y="292"/>
                        <a:pt x="717" y="293"/>
                        <a:pt x="717" y="293"/>
                      </a:cubicBezTo>
                      <a:cubicBezTo>
                        <a:pt x="715" y="306"/>
                        <a:pt x="715" y="306"/>
                        <a:pt x="715" y="306"/>
                      </a:cubicBezTo>
                      <a:cubicBezTo>
                        <a:pt x="715" y="307"/>
                        <a:pt x="715" y="307"/>
                        <a:pt x="715" y="307"/>
                      </a:cubicBezTo>
                      <a:cubicBezTo>
                        <a:pt x="716" y="309"/>
                        <a:pt x="716" y="309"/>
                        <a:pt x="716" y="309"/>
                      </a:cubicBezTo>
                      <a:cubicBezTo>
                        <a:pt x="716" y="309"/>
                        <a:pt x="716" y="309"/>
                        <a:pt x="716" y="310"/>
                      </a:cubicBezTo>
                      <a:cubicBezTo>
                        <a:pt x="721" y="318"/>
                        <a:pt x="721" y="318"/>
                        <a:pt x="721" y="318"/>
                      </a:cubicBezTo>
                      <a:cubicBezTo>
                        <a:pt x="713" y="327"/>
                        <a:pt x="713" y="327"/>
                        <a:pt x="713" y="327"/>
                      </a:cubicBezTo>
                      <a:cubicBezTo>
                        <a:pt x="713" y="327"/>
                        <a:pt x="713" y="327"/>
                        <a:pt x="713" y="327"/>
                      </a:cubicBezTo>
                      <a:cubicBezTo>
                        <a:pt x="700" y="363"/>
                        <a:pt x="700" y="363"/>
                        <a:pt x="700" y="363"/>
                      </a:cubicBezTo>
                      <a:cubicBezTo>
                        <a:pt x="699" y="363"/>
                        <a:pt x="699" y="364"/>
                        <a:pt x="700" y="364"/>
                      </a:cubicBezTo>
                      <a:cubicBezTo>
                        <a:pt x="700" y="367"/>
                        <a:pt x="700" y="367"/>
                        <a:pt x="700" y="367"/>
                      </a:cubicBezTo>
                      <a:cubicBezTo>
                        <a:pt x="700" y="367"/>
                        <a:pt x="700" y="367"/>
                        <a:pt x="700" y="367"/>
                      </a:cubicBezTo>
                      <a:cubicBezTo>
                        <a:pt x="715" y="405"/>
                        <a:pt x="715" y="405"/>
                        <a:pt x="715" y="405"/>
                      </a:cubicBezTo>
                      <a:cubicBezTo>
                        <a:pt x="715" y="405"/>
                        <a:pt x="715" y="405"/>
                        <a:pt x="715" y="406"/>
                      </a:cubicBezTo>
                      <a:close/>
                    </a:path>
                  </a:pathLst>
                </a:custGeom>
                <a:solidFill>
                  <a:srgbClr val="0091C9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" name="Freeform 85">
                  <a:extLst>
                    <a:ext uri="{FF2B5EF4-FFF2-40B4-BE49-F238E27FC236}">
                      <a16:creationId xmlns:a16="http://schemas.microsoft.com/office/drawing/2014/main" id="{F39BEFAF-5B16-41E4-A18E-FC9282239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8750" y="4108450"/>
                  <a:ext cx="3175" cy="3175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1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" name="Freeform 86">
                  <a:extLst>
                    <a:ext uri="{FF2B5EF4-FFF2-40B4-BE49-F238E27FC236}">
                      <a16:creationId xmlns:a16="http://schemas.microsoft.com/office/drawing/2014/main" id="{445DFF6A-BB46-4AF7-B73D-85E3478C5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788" y="5702300"/>
                  <a:ext cx="39688" cy="74613"/>
                </a:xfrm>
                <a:custGeom>
                  <a:avLst/>
                  <a:gdLst>
                    <a:gd name="T0" fmla="*/ 13 w 27"/>
                    <a:gd name="T1" fmla="*/ 29 h 50"/>
                    <a:gd name="T2" fmla="*/ 12 w 27"/>
                    <a:gd name="T3" fmla="*/ 27 h 50"/>
                    <a:gd name="T4" fmla="*/ 11 w 27"/>
                    <a:gd name="T5" fmla="*/ 26 h 50"/>
                    <a:gd name="T6" fmla="*/ 10 w 27"/>
                    <a:gd name="T7" fmla="*/ 25 h 50"/>
                    <a:gd name="T8" fmla="*/ 11 w 27"/>
                    <a:gd name="T9" fmla="*/ 23 h 50"/>
                    <a:gd name="T10" fmla="*/ 14 w 27"/>
                    <a:gd name="T11" fmla="*/ 18 h 50"/>
                    <a:gd name="T12" fmla="*/ 11 w 27"/>
                    <a:gd name="T13" fmla="*/ 14 h 50"/>
                    <a:gd name="T14" fmla="*/ 10 w 27"/>
                    <a:gd name="T15" fmla="*/ 12 h 50"/>
                    <a:gd name="T16" fmla="*/ 9 w 27"/>
                    <a:gd name="T17" fmla="*/ 9 h 50"/>
                    <a:gd name="T18" fmla="*/ 8 w 27"/>
                    <a:gd name="T19" fmla="*/ 8 h 50"/>
                    <a:gd name="T20" fmla="*/ 10 w 27"/>
                    <a:gd name="T21" fmla="*/ 6 h 50"/>
                    <a:gd name="T22" fmla="*/ 21 w 27"/>
                    <a:gd name="T23" fmla="*/ 5 h 50"/>
                    <a:gd name="T24" fmla="*/ 19 w 27"/>
                    <a:gd name="T25" fmla="*/ 0 h 50"/>
                    <a:gd name="T26" fmla="*/ 13 w 27"/>
                    <a:gd name="T27" fmla="*/ 4 h 50"/>
                    <a:gd name="T28" fmla="*/ 9 w 27"/>
                    <a:gd name="T29" fmla="*/ 4 h 50"/>
                    <a:gd name="T30" fmla="*/ 6 w 27"/>
                    <a:gd name="T31" fmla="*/ 2 h 50"/>
                    <a:gd name="T32" fmla="*/ 0 w 27"/>
                    <a:gd name="T33" fmla="*/ 7 h 50"/>
                    <a:gd name="T34" fmla="*/ 10 w 27"/>
                    <a:gd name="T35" fmla="*/ 33 h 50"/>
                    <a:gd name="T36" fmla="*/ 15 w 27"/>
                    <a:gd name="T37" fmla="*/ 33 h 50"/>
                    <a:gd name="T38" fmla="*/ 17 w 27"/>
                    <a:gd name="T39" fmla="*/ 34 h 50"/>
                    <a:gd name="T40" fmla="*/ 25 w 27"/>
                    <a:gd name="T41" fmla="*/ 50 h 50"/>
                    <a:gd name="T42" fmla="*/ 25 w 27"/>
                    <a:gd name="T43" fmla="*/ 50 h 50"/>
                    <a:gd name="T44" fmla="*/ 25 w 27"/>
                    <a:gd name="T45" fmla="*/ 40 h 50"/>
                    <a:gd name="T46" fmla="*/ 26 w 27"/>
                    <a:gd name="T47" fmla="*/ 38 h 50"/>
                    <a:gd name="T48" fmla="*/ 27 w 27"/>
                    <a:gd name="T49" fmla="*/ 37 h 50"/>
                    <a:gd name="T50" fmla="*/ 25 w 27"/>
                    <a:gd name="T51" fmla="*/ 37 h 50"/>
                    <a:gd name="T52" fmla="*/ 13 w 27"/>
                    <a:gd name="T53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" h="50">
                      <a:moveTo>
                        <a:pt x="13" y="29"/>
                      </a:moveTo>
                      <a:cubicBezTo>
                        <a:pt x="13" y="28"/>
                        <a:pt x="12" y="27"/>
                        <a:pt x="12" y="27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1" y="26"/>
                        <a:pt x="11" y="25"/>
                        <a:pt x="10" y="25"/>
                      </a:cubicBezTo>
                      <a:cubicBezTo>
                        <a:pt x="10" y="24"/>
                        <a:pt x="10" y="24"/>
                        <a:pt x="11" y="23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10" y="12"/>
                        <a:pt x="10" y="12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9" y="7"/>
                        <a:pt x="9" y="7"/>
                        <a:pt x="10" y="6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5"/>
                        <a:pt x="10" y="5"/>
                        <a:pt x="9" y="4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3"/>
                        <a:pt x="16" y="34"/>
                        <a:pt x="17" y="34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5" y="39"/>
                        <a:pt x="25" y="39"/>
                        <a:pt x="26" y="38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6" y="37"/>
                        <a:pt x="26" y="37"/>
                        <a:pt x="25" y="37"/>
                      </a:cubicBez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" name="Freeform 87">
                  <a:extLst>
                    <a:ext uri="{FF2B5EF4-FFF2-40B4-BE49-F238E27FC236}">
                      <a16:creationId xmlns:a16="http://schemas.microsoft.com/office/drawing/2014/main" id="{4FF44FE5-BDE4-4C25-AA2D-FA634C673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6950" y="5538788"/>
                  <a:ext cx="125413" cy="119063"/>
                </a:xfrm>
                <a:custGeom>
                  <a:avLst/>
                  <a:gdLst>
                    <a:gd name="T0" fmla="*/ 64 w 85"/>
                    <a:gd name="T1" fmla="*/ 63 h 81"/>
                    <a:gd name="T2" fmla="*/ 75 w 85"/>
                    <a:gd name="T3" fmla="*/ 64 h 81"/>
                    <a:gd name="T4" fmla="*/ 83 w 85"/>
                    <a:gd name="T5" fmla="*/ 56 h 81"/>
                    <a:gd name="T6" fmla="*/ 85 w 85"/>
                    <a:gd name="T7" fmla="*/ 49 h 81"/>
                    <a:gd name="T8" fmla="*/ 80 w 85"/>
                    <a:gd name="T9" fmla="*/ 55 h 81"/>
                    <a:gd name="T10" fmla="*/ 76 w 85"/>
                    <a:gd name="T11" fmla="*/ 56 h 81"/>
                    <a:gd name="T12" fmla="*/ 71 w 85"/>
                    <a:gd name="T13" fmla="*/ 53 h 81"/>
                    <a:gd name="T14" fmla="*/ 69 w 85"/>
                    <a:gd name="T15" fmla="*/ 51 h 81"/>
                    <a:gd name="T16" fmla="*/ 69 w 85"/>
                    <a:gd name="T17" fmla="*/ 50 h 81"/>
                    <a:gd name="T18" fmla="*/ 68 w 85"/>
                    <a:gd name="T19" fmla="*/ 49 h 81"/>
                    <a:gd name="T20" fmla="*/ 68 w 85"/>
                    <a:gd name="T21" fmla="*/ 48 h 81"/>
                    <a:gd name="T22" fmla="*/ 71 w 85"/>
                    <a:gd name="T23" fmla="*/ 44 h 81"/>
                    <a:gd name="T24" fmla="*/ 69 w 85"/>
                    <a:gd name="T25" fmla="*/ 40 h 81"/>
                    <a:gd name="T26" fmla="*/ 52 w 85"/>
                    <a:gd name="T27" fmla="*/ 42 h 81"/>
                    <a:gd name="T28" fmla="*/ 49 w 85"/>
                    <a:gd name="T29" fmla="*/ 41 h 81"/>
                    <a:gd name="T30" fmla="*/ 43 w 85"/>
                    <a:gd name="T31" fmla="*/ 31 h 81"/>
                    <a:gd name="T32" fmla="*/ 43 w 85"/>
                    <a:gd name="T33" fmla="*/ 30 h 81"/>
                    <a:gd name="T34" fmla="*/ 42 w 85"/>
                    <a:gd name="T35" fmla="*/ 28 h 81"/>
                    <a:gd name="T36" fmla="*/ 42 w 85"/>
                    <a:gd name="T37" fmla="*/ 26 h 81"/>
                    <a:gd name="T38" fmla="*/ 45 w 85"/>
                    <a:gd name="T39" fmla="*/ 22 h 81"/>
                    <a:gd name="T40" fmla="*/ 40 w 85"/>
                    <a:gd name="T41" fmla="*/ 5 h 81"/>
                    <a:gd name="T42" fmla="*/ 41 w 85"/>
                    <a:gd name="T43" fmla="*/ 3 h 81"/>
                    <a:gd name="T44" fmla="*/ 31 w 85"/>
                    <a:gd name="T45" fmla="*/ 0 h 81"/>
                    <a:gd name="T46" fmla="*/ 23 w 85"/>
                    <a:gd name="T47" fmla="*/ 9 h 81"/>
                    <a:gd name="T48" fmla="*/ 20 w 85"/>
                    <a:gd name="T49" fmla="*/ 10 h 81"/>
                    <a:gd name="T50" fmla="*/ 6 w 85"/>
                    <a:gd name="T51" fmla="*/ 6 h 81"/>
                    <a:gd name="T52" fmla="*/ 0 w 85"/>
                    <a:gd name="T53" fmla="*/ 22 h 81"/>
                    <a:gd name="T54" fmla="*/ 2 w 85"/>
                    <a:gd name="T55" fmla="*/ 21 h 81"/>
                    <a:gd name="T56" fmla="*/ 4 w 85"/>
                    <a:gd name="T57" fmla="*/ 20 h 81"/>
                    <a:gd name="T58" fmla="*/ 12 w 85"/>
                    <a:gd name="T59" fmla="*/ 24 h 81"/>
                    <a:gd name="T60" fmla="*/ 13 w 85"/>
                    <a:gd name="T61" fmla="*/ 25 h 81"/>
                    <a:gd name="T62" fmla="*/ 13 w 85"/>
                    <a:gd name="T63" fmla="*/ 39 h 81"/>
                    <a:gd name="T64" fmla="*/ 17 w 85"/>
                    <a:gd name="T65" fmla="*/ 45 h 81"/>
                    <a:gd name="T66" fmla="*/ 25 w 85"/>
                    <a:gd name="T67" fmla="*/ 47 h 81"/>
                    <a:gd name="T68" fmla="*/ 29 w 85"/>
                    <a:gd name="T69" fmla="*/ 42 h 81"/>
                    <a:gd name="T70" fmla="*/ 31 w 85"/>
                    <a:gd name="T71" fmla="*/ 41 h 81"/>
                    <a:gd name="T72" fmla="*/ 32 w 85"/>
                    <a:gd name="T73" fmla="*/ 41 h 81"/>
                    <a:gd name="T74" fmla="*/ 42 w 85"/>
                    <a:gd name="T75" fmla="*/ 46 h 81"/>
                    <a:gd name="T76" fmla="*/ 43 w 85"/>
                    <a:gd name="T77" fmla="*/ 47 h 81"/>
                    <a:gd name="T78" fmla="*/ 53 w 85"/>
                    <a:gd name="T79" fmla="*/ 81 h 81"/>
                    <a:gd name="T80" fmla="*/ 56 w 85"/>
                    <a:gd name="T81" fmla="*/ 79 h 81"/>
                    <a:gd name="T82" fmla="*/ 62 w 85"/>
                    <a:gd name="T83" fmla="*/ 64 h 81"/>
                    <a:gd name="T84" fmla="*/ 64 w 85"/>
                    <a:gd name="T85" fmla="*/ 6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" h="81">
                      <a:moveTo>
                        <a:pt x="64" y="63"/>
                      </a:moveTo>
                      <a:cubicBezTo>
                        <a:pt x="75" y="64"/>
                        <a:pt x="75" y="64"/>
                        <a:pt x="75" y="64"/>
                      </a:cubicBezTo>
                      <a:cubicBezTo>
                        <a:pt x="83" y="56"/>
                        <a:pt x="83" y="56"/>
                        <a:pt x="83" y="56"/>
                      </a:cubicBezTo>
                      <a:cubicBezTo>
                        <a:pt x="85" y="49"/>
                        <a:pt x="85" y="49"/>
                        <a:pt x="85" y="49"/>
                      </a:cubicBezTo>
                      <a:cubicBezTo>
                        <a:pt x="80" y="55"/>
                        <a:pt x="80" y="55"/>
                        <a:pt x="80" y="55"/>
                      </a:cubicBezTo>
                      <a:cubicBezTo>
                        <a:pt x="79" y="56"/>
                        <a:pt x="77" y="57"/>
                        <a:pt x="76" y="56"/>
                      </a:cubicBez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0" y="52"/>
                        <a:pt x="70" y="51"/>
                        <a:pt x="69" y="51"/>
                      </a:cubicBezTo>
                      <a:cubicBezTo>
                        <a:pt x="69" y="50"/>
                        <a:pt x="69" y="50"/>
                        <a:pt x="69" y="50"/>
                      </a:cubicBezTo>
                      <a:cubicBezTo>
                        <a:pt x="68" y="50"/>
                        <a:pt x="68" y="50"/>
                        <a:pt x="68" y="49"/>
                      </a:cubicBezTo>
                      <a:cubicBezTo>
                        <a:pt x="68" y="49"/>
                        <a:pt x="68" y="48"/>
                        <a:pt x="68" y="48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1" y="42"/>
                        <a:pt x="50" y="42"/>
                        <a:pt x="49" y="41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1" y="28"/>
                        <a:pt x="41" y="27"/>
                        <a:pt x="42" y="26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40" y="4"/>
                        <a:pt x="41" y="3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2" y="10"/>
                        <a:pt x="21" y="11"/>
                        <a:pt x="20" y="1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0"/>
                        <a:pt x="3" y="20"/>
                        <a:pt x="4" y="20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3" y="25"/>
                        <a:pt x="13" y="25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0" y="41"/>
                        <a:pt x="30" y="41"/>
                        <a:pt x="31" y="41"/>
                      </a:cubicBezTo>
                      <a:cubicBezTo>
                        <a:pt x="31" y="41"/>
                        <a:pt x="31" y="41"/>
                        <a:pt x="32" y="41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42" y="47"/>
                        <a:pt x="43" y="47"/>
                        <a:pt x="43" y="47"/>
                      </a:cubicBezTo>
                      <a:cubicBezTo>
                        <a:pt x="53" y="81"/>
                        <a:pt x="53" y="81"/>
                        <a:pt x="53" y="81"/>
                      </a:cubicBezTo>
                      <a:cubicBezTo>
                        <a:pt x="56" y="79"/>
                        <a:pt x="56" y="79"/>
                        <a:pt x="56" y="79"/>
                      </a:cubicBezTo>
                      <a:cubicBezTo>
                        <a:pt x="62" y="64"/>
                        <a:pt x="62" y="64"/>
                        <a:pt x="62" y="64"/>
                      </a:cubicBezTo>
                      <a:cubicBezTo>
                        <a:pt x="62" y="63"/>
                        <a:pt x="63" y="63"/>
                        <a:pt x="64" y="63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" name="Freeform 88">
                  <a:extLst>
                    <a:ext uri="{FF2B5EF4-FFF2-40B4-BE49-F238E27FC236}">
                      <a16:creationId xmlns:a16="http://schemas.microsoft.com/office/drawing/2014/main" id="{ABCD05D3-E2B2-438F-A15F-0530DEF8D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9700" y="5830888"/>
                  <a:ext cx="11113" cy="19050"/>
                </a:xfrm>
                <a:custGeom>
                  <a:avLst/>
                  <a:gdLst>
                    <a:gd name="T0" fmla="*/ 0 w 8"/>
                    <a:gd name="T1" fmla="*/ 1 h 13"/>
                    <a:gd name="T2" fmla="*/ 0 w 8"/>
                    <a:gd name="T3" fmla="*/ 0 h 13"/>
                    <a:gd name="T4" fmla="*/ 2 w 8"/>
                    <a:gd name="T5" fmla="*/ 5 h 13"/>
                    <a:gd name="T6" fmla="*/ 2 w 8"/>
                    <a:gd name="T7" fmla="*/ 7 h 13"/>
                    <a:gd name="T8" fmla="*/ 1 w 8"/>
                    <a:gd name="T9" fmla="*/ 8 h 13"/>
                    <a:gd name="T10" fmla="*/ 1 w 8"/>
                    <a:gd name="T11" fmla="*/ 10 h 13"/>
                    <a:gd name="T12" fmla="*/ 0 w 8"/>
                    <a:gd name="T13" fmla="*/ 11 h 13"/>
                    <a:gd name="T14" fmla="*/ 5 w 8"/>
                    <a:gd name="T15" fmla="*/ 13 h 13"/>
                    <a:gd name="T16" fmla="*/ 8 w 8"/>
                    <a:gd name="T17" fmla="*/ 6 h 13"/>
                    <a:gd name="T18" fmla="*/ 5 w 8"/>
                    <a:gd name="T19" fmla="*/ 0 h 13"/>
                    <a:gd name="T20" fmla="*/ 0 w 8"/>
                    <a:gd name="T21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2" y="7"/>
                        <a:pt x="2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9"/>
                        <a:pt x="1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" name="Freeform 89">
                  <a:extLst>
                    <a:ext uri="{FF2B5EF4-FFF2-40B4-BE49-F238E27FC236}">
                      <a16:creationId xmlns:a16="http://schemas.microsoft.com/office/drawing/2014/main" id="{6C81E468-639E-4C59-9D45-75112120E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32813" y="1531938"/>
                  <a:ext cx="1306513" cy="1555750"/>
                </a:xfrm>
                <a:custGeom>
                  <a:avLst/>
                  <a:gdLst>
                    <a:gd name="T0" fmla="*/ 129 w 883"/>
                    <a:gd name="T1" fmla="*/ 493 h 1050"/>
                    <a:gd name="T2" fmla="*/ 123 w 883"/>
                    <a:gd name="T3" fmla="*/ 519 h 1050"/>
                    <a:gd name="T4" fmla="*/ 98 w 883"/>
                    <a:gd name="T5" fmla="*/ 509 h 1050"/>
                    <a:gd name="T6" fmla="*/ 65 w 883"/>
                    <a:gd name="T7" fmla="*/ 521 h 1050"/>
                    <a:gd name="T8" fmla="*/ 6 w 883"/>
                    <a:gd name="T9" fmla="*/ 523 h 1050"/>
                    <a:gd name="T10" fmla="*/ 9 w 883"/>
                    <a:gd name="T11" fmla="*/ 593 h 1050"/>
                    <a:gd name="T12" fmla="*/ 39 w 883"/>
                    <a:gd name="T13" fmla="*/ 666 h 1050"/>
                    <a:gd name="T14" fmla="*/ 30 w 883"/>
                    <a:gd name="T15" fmla="*/ 783 h 1050"/>
                    <a:gd name="T16" fmla="*/ 16 w 883"/>
                    <a:gd name="T17" fmla="*/ 931 h 1050"/>
                    <a:gd name="T18" fmla="*/ 44 w 883"/>
                    <a:gd name="T19" fmla="*/ 965 h 1050"/>
                    <a:gd name="T20" fmla="*/ 116 w 883"/>
                    <a:gd name="T21" fmla="*/ 983 h 1050"/>
                    <a:gd name="T22" fmla="*/ 238 w 883"/>
                    <a:gd name="T23" fmla="*/ 1050 h 1050"/>
                    <a:gd name="T24" fmla="*/ 287 w 883"/>
                    <a:gd name="T25" fmla="*/ 1014 h 1050"/>
                    <a:gd name="T26" fmla="*/ 304 w 883"/>
                    <a:gd name="T27" fmla="*/ 967 h 1050"/>
                    <a:gd name="T28" fmla="*/ 385 w 883"/>
                    <a:gd name="T29" fmla="*/ 895 h 1050"/>
                    <a:gd name="T30" fmla="*/ 483 w 883"/>
                    <a:gd name="T31" fmla="*/ 875 h 1050"/>
                    <a:gd name="T32" fmla="*/ 515 w 883"/>
                    <a:gd name="T33" fmla="*/ 843 h 1050"/>
                    <a:gd name="T34" fmla="*/ 622 w 883"/>
                    <a:gd name="T35" fmla="*/ 836 h 1050"/>
                    <a:gd name="T36" fmla="*/ 702 w 883"/>
                    <a:gd name="T37" fmla="*/ 887 h 1050"/>
                    <a:gd name="T38" fmla="*/ 751 w 883"/>
                    <a:gd name="T39" fmla="*/ 907 h 1050"/>
                    <a:gd name="T40" fmla="*/ 761 w 883"/>
                    <a:gd name="T41" fmla="*/ 873 h 1050"/>
                    <a:gd name="T42" fmla="*/ 748 w 883"/>
                    <a:gd name="T43" fmla="*/ 849 h 1050"/>
                    <a:gd name="T44" fmla="*/ 746 w 883"/>
                    <a:gd name="T45" fmla="*/ 828 h 1050"/>
                    <a:gd name="T46" fmla="*/ 699 w 883"/>
                    <a:gd name="T47" fmla="*/ 657 h 1050"/>
                    <a:gd name="T48" fmla="*/ 788 w 883"/>
                    <a:gd name="T49" fmla="*/ 559 h 1050"/>
                    <a:gd name="T50" fmla="*/ 775 w 883"/>
                    <a:gd name="T51" fmla="*/ 503 h 1050"/>
                    <a:gd name="T52" fmla="*/ 763 w 883"/>
                    <a:gd name="T53" fmla="*/ 465 h 1050"/>
                    <a:gd name="T54" fmla="*/ 763 w 883"/>
                    <a:gd name="T55" fmla="*/ 424 h 1050"/>
                    <a:gd name="T56" fmla="*/ 845 w 883"/>
                    <a:gd name="T57" fmla="*/ 405 h 1050"/>
                    <a:gd name="T58" fmla="*/ 858 w 883"/>
                    <a:gd name="T59" fmla="*/ 300 h 1050"/>
                    <a:gd name="T60" fmla="*/ 856 w 883"/>
                    <a:gd name="T61" fmla="*/ 162 h 1050"/>
                    <a:gd name="T62" fmla="*/ 841 w 883"/>
                    <a:gd name="T63" fmla="*/ 122 h 1050"/>
                    <a:gd name="T64" fmla="*/ 800 w 883"/>
                    <a:gd name="T65" fmla="*/ 108 h 1050"/>
                    <a:gd name="T66" fmla="*/ 777 w 883"/>
                    <a:gd name="T67" fmla="*/ 107 h 1050"/>
                    <a:gd name="T68" fmla="*/ 764 w 883"/>
                    <a:gd name="T69" fmla="*/ 83 h 1050"/>
                    <a:gd name="T70" fmla="*/ 758 w 883"/>
                    <a:gd name="T71" fmla="*/ 69 h 1050"/>
                    <a:gd name="T72" fmla="*/ 731 w 883"/>
                    <a:gd name="T73" fmla="*/ 66 h 1050"/>
                    <a:gd name="T74" fmla="*/ 728 w 883"/>
                    <a:gd name="T75" fmla="*/ 38 h 1050"/>
                    <a:gd name="T76" fmla="*/ 726 w 883"/>
                    <a:gd name="T77" fmla="*/ 16 h 1050"/>
                    <a:gd name="T78" fmla="*/ 678 w 883"/>
                    <a:gd name="T79" fmla="*/ 48 h 1050"/>
                    <a:gd name="T80" fmla="*/ 670 w 883"/>
                    <a:gd name="T81" fmla="*/ 57 h 1050"/>
                    <a:gd name="T82" fmla="*/ 650 w 883"/>
                    <a:gd name="T83" fmla="*/ 71 h 1050"/>
                    <a:gd name="T84" fmla="*/ 636 w 883"/>
                    <a:gd name="T85" fmla="*/ 90 h 1050"/>
                    <a:gd name="T86" fmla="*/ 597 w 883"/>
                    <a:gd name="T87" fmla="*/ 98 h 1050"/>
                    <a:gd name="T88" fmla="*/ 553 w 883"/>
                    <a:gd name="T89" fmla="*/ 100 h 1050"/>
                    <a:gd name="T90" fmla="*/ 541 w 883"/>
                    <a:gd name="T91" fmla="*/ 86 h 1050"/>
                    <a:gd name="T92" fmla="*/ 511 w 883"/>
                    <a:gd name="T93" fmla="*/ 87 h 1050"/>
                    <a:gd name="T94" fmla="*/ 511 w 883"/>
                    <a:gd name="T95" fmla="*/ 109 h 1050"/>
                    <a:gd name="T96" fmla="*/ 506 w 883"/>
                    <a:gd name="T97" fmla="*/ 136 h 1050"/>
                    <a:gd name="T98" fmla="*/ 449 w 883"/>
                    <a:gd name="T99" fmla="*/ 169 h 1050"/>
                    <a:gd name="T100" fmla="*/ 404 w 883"/>
                    <a:gd name="T101" fmla="*/ 155 h 1050"/>
                    <a:gd name="T102" fmla="*/ 399 w 883"/>
                    <a:gd name="T103" fmla="*/ 169 h 1050"/>
                    <a:gd name="T104" fmla="*/ 392 w 883"/>
                    <a:gd name="T105" fmla="*/ 180 h 1050"/>
                    <a:gd name="T106" fmla="*/ 341 w 883"/>
                    <a:gd name="T107" fmla="*/ 160 h 1050"/>
                    <a:gd name="T108" fmla="*/ 365 w 883"/>
                    <a:gd name="T109" fmla="*/ 222 h 1050"/>
                    <a:gd name="T110" fmla="*/ 416 w 883"/>
                    <a:gd name="T111" fmla="*/ 284 h 1050"/>
                    <a:gd name="T112" fmla="*/ 470 w 883"/>
                    <a:gd name="T113" fmla="*/ 375 h 1050"/>
                    <a:gd name="T114" fmla="*/ 433 w 883"/>
                    <a:gd name="T115" fmla="*/ 413 h 1050"/>
                    <a:gd name="T116" fmla="*/ 410 w 883"/>
                    <a:gd name="T117" fmla="*/ 486 h 1050"/>
                    <a:gd name="T118" fmla="*/ 339 w 883"/>
                    <a:gd name="T119" fmla="*/ 474 h 1050"/>
                    <a:gd name="T120" fmla="*/ 263 w 883"/>
                    <a:gd name="T121" fmla="*/ 468 h 10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83" h="1050">
                      <a:moveTo>
                        <a:pt x="243" y="477"/>
                      </a:moveTo>
                      <a:cubicBezTo>
                        <a:pt x="164" y="475"/>
                        <a:pt x="164" y="475"/>
                        <a:pt x="164" y="475"/>
                      </a:cubicBezTo>
                      <a:cubicBezTo>
                        <a:pt x="134" y="479"/>
                        <a:pt x="134" y="479"/>
                        <a:pt x="134" y="479"/>
                      </a:cubicBezTo>
                      <a:cubicBezTo>
                        <a:pt x="128" y="487"/>
                        <a:pt x="128" y="487"/>
                        <a:pt x="128" y="487"/>
                      </a:cubicBezTo>
                      <a:cubicBezTo>
                        <a:pt x="129" y="493"/>
                        <a:pt x="129" y="493"/>
                        <a:pt x="129" y="493"/>
                      </a:cubicBezTo>
                      <a:cubicBezTo>
                        <a:pt x="137" y="498"/>
                        <a:pt x="137" y="498"/>
                        <a:pt x="137" y="498"/>
                      </a:cubicBezTo>
                      <a:cubicBezTo>
                        <a:pt x="137" y="499"/>
                        <a:pt x="138" y="500"/>
                        <a:pt x="138" y="500"/>
                      </a:cubicBezTo>
                      <a:cubicBezTo>
                        <a:pt x="137" y="510"/>
                        <a:pt x="137" y="510"/>
                        <a:pt x="137" y="510"/>
                      </a:cubicBezTo>
                      <a:cubicBezTo>
                        <a:pt x="137" y="510"/>
                        <a:pt x="136" y="511"/>
                        <a:pt x="136" y="511"/>
                      </a:cubicBezTo>
                      <a:cubicBezTo>
                        <a:pt x="123" y="519"/>
                        <a:pt x="123" y="519"/>
                        <a:pt x="123" y="519"/>
                      </a:cubicBezTo>
                      <a:cubicBezTo>
                        <a:pt x="122" y="519"/>
                        <a:pt x="121" y="519"/>
                        <a:pt x="121" y="519"/>
                      </a:cubicBezTo>
                      <a:cubicBezTo>
                        <a:pt x="116" y="515"/>
                        <a:pt x="116" y="515"/>
                        <a:pt x="116" y="515"/>
                      </a:cubicBezTo>
                      <a:cubicBezTo>
                        <a:pt x="109" y="518"/>
                        <a:pt x="109" y="518"/>
                        <a:pt x="109" y="518"/>
                      </a:cubicBezTo>
                      <a:cubicBezTo>
                        <a:pt x="109" y="518"/>
                        <a:pt x="108" y="518"/>
                        <a:pt x="107" y="517"/>
                      </a:cubicBezTo>
                      <a:cubicBezTo>
                        <a:pt x="98" y="509"/>
                        <a:pt x="98" y="509"/>
                        <a:pt x="98" y="509"/>
                      </a:cubicBezTo>
                      <a:cubicBezTo>
                        <a:pt x="79" y="513"/>
                        <a:pt x="79" y="513"/>
                        <a:pt x="79" y="513"/>
                      </a:cubicBezTo>
                      <a:cubicBezTo>
                        <a:pt x="75" y="520"/>
                        <a:pt x="75" y="520"/>
                        <a:pt x="75" y="520"/>
                      </a:cubicBezTo>
                      <a:cubicBezTo>
                        <a:pt x="75" y="521"/>
                        <a:pt x="74" y="521"/>
                        <a:pt x="73" y="521"/>
                      </a:cubicBezTo>
                      <a:cubicBezTo>
                        <a:pt x="66" y="521"/>
                        <a:pt x="66" y="521"/>
                        <a:pt x="66" y="521"/>
                      </a:cubicBezTo>
                      <a:cubicBezTo>
                        <a:pt x="66" y="521"/>
                        <a:pt x="65" y="521"/>
                        <a:pt x="65" y="521"/>
                      </a:cubicBezTo>
                      <a:cubicBezTo>
                        <a:pt x="51" y="504"/>
                        <a:pt x="51" y="504"/>
                        <a:pt x="51" y="504"/>
                      </a:cubicBezTo>
                      <a:cubicBezTo>
                        <a:pt x="41" y="500"/>
                        <a:pt x="41" y="500"/>
                        <a:pt x="41" y="500"/>
                      </a:cubicBezTo>
                      <a:cubicBezTo>
                        <a:pt x="23" y="516"/>
                        <a:pt x="23" y="516"/>
                        <a:pt x="23" y="516"/>
                      </a:cubicBezTo>
                      <a:cubicBezTo>
                        <a:pt x="23" y="516"/>
                        <a:pt x="22" y="516"/>
                        <a:pt x="22" y="516"/>
                      </a:cubicBezTo>
                      <a:cubicBezTo>
                        <a:pt x="6" y="523"/>
                        <a:pt x="6" y="523"/>
                        <a:pt x="6" y="523"/>
                      </a:cubicBezTo>
                      <a:cubicBezTo>
                        <a:pt x="0" y="539"/>
                        <a:pt x="0" y="539"/>
                        <a:pt x="0" y="539"/>
                      </a:cubicBezTo>
                      <a:cubicBezTo>
                        <a:pt x="6" y="553"/>
                        <a:pt x="6" y="553"/>
                        <a:pt x="6" y="553"/>
                      </a:cubicBezTo>
                      <a:cubicBezTo>
                        <a:pt x="7" y="554"/>
                        <a:pt x="7" y="554"/>
                        <a:pt x="7" y="554"/>
                      </a:cubicBezTo>
                      <a:cubicBezTo>
                        <a:pt x="3" y="583"/>
                        <a:pt x="3" y="583"/>
                        <a:pt x="3" y="583"/>
                      </a:cubicBezTo>
                      <a:cubicBezTo>
                        <a:pt x="9" y="593"/>
                        <a:pt x="9" y="593"/>
                        <a:pt x="9" y="593"/>
                      </a:cubicBezTo>
                      <a:cubicBezTo>
                        <a:pt x="19" y="600"/>
                        <a:pt x="19" y="600"/>
                        <a:pt x="19" y="600"/>
                      </a:cubicBezTo>
                      <a:cubicBezTo>
                        <a:pt x="19" y="600"/>
                        <a:pt x="19" y="600"/>
                        <a:pt x="20" y="600"/>
                      </a:cubicBezTo>
                      <a:cubicBezTo>
                        <a:pt x="31" y="623"/>
                        <a:pt x="31" y="623"/>
                        <a:pt x="31" y="623"/>
                      </a:cubicBezTo>
                      <a:cubicBezTo>
                        <a:pt x="39" y="665"/>
                        <a:pt x="39" y="665"/>
                        <a:pt x="39" y="665"/>
                      </a:cubicBezTo>
                      <a:cubicBezTo>
                        <a:pt x="39" y="665"/>
                        <a:pt x="39" y="665"/>
                        <a:pt x="39" y="666"/>
                      </a:cubicBezTo>
                      <a:cubicBezTo>
                        <a:pt x="34" y="676"/>
                        <a:pt x="34" y="676"/>
                        <a:pt x="34" y="676"/>
                      </a:cubicBezTo>
                      <a:cubicBezTo>
                        <a:pt x="35" y="706"/>
                        <a:pt x="35" y="706"/>
                        <a:pt x="35" y="706"/>
                      </a:cubicBezTo>
                      <a:cubicBezTo>
                        <a:pt x="28" y="744"/>
                        <a:pt x="28" y="744"/>
                        <a:pt x="28" y="744"/>
                      </a:cubicBezTo>
                      <a:cubicBezTo>
                        <a:pt x="30" y="782"/>
                        <a:pt x="30" y="782"/>
                        <a:pt x="30" y="782"/>
                      </a:cubicBezTo>
                      <a:cubicBezTo>
                        <a:pt x="30" y="782"/>
                        <a:pt x="30" y="783"/>
                        <a:pt x="30" y="783"/>
                      </a:cubicBezTo>
                      <a:cubicBezTo>
                        <a:pt x="11" y="811"/>
                        <a:pt x="11" y="811"/>
                        <a:pt x="11" y="811"/>
                      </a:cubicBezTo>
                      <a:cubicBezTo>
                        <a:pt x="19" y="839"/>
                        <a:pt x="19" y="839"/>
                        <a:pt x="19" y="839"/>
                      </a:cubicBezTo>
                      <a:cubicBezTo>
                        <a:pt x="19" y="839"/>
                        <a:pt x="19" y="839"/>
                        <a:pt x="19" y="840"/>
                      </a:cubicBezTo>
                      <a:cubicBezTo>
                        <a:pt x="15" y="869"/>
                        <a:pt x="15" y="869"/>
                        <a:pt x="15" y="869"/>
                      </a:cubicBezTo>
                      <a:cubicBezTo>
                        <a:pt x="16" y="931"/>
                        <a:pt x="16" y="931"/>
                        <a:pt x="16" y="931"/>
                      </a:cubicBezTo>
                      <a:cubicBezTo>
                        <a:pt x="29" y="937"/>
                        <a:pt x="29" y="937"/>
                        <a:pt x="29" y="937"/>
                      </a:cubicBezTo>
                      <a:cubicBezTo>
                        <a:pt x="29" y="937"/>
                        <a:pt x="29" y="937"/>
                        <a:pt x="29" y="937"/>
                      </a:cubicBezTo>
                      <a:cubicBezTo>
                        <a:pt x="42" y="951"/>
                        <a:pt x="42" y="951"/>
                        <a:pt x="42" y="951"/>
                      </a:cubicBezTo>
                      <a:cubicBezTo>
                        <a:pt x="43" y="952"/>
                        <a:pt x="43" y="952"/>
                        <a:pt x="43" y="953"/>
                      </a:cubicBezTo>
                      <a:cubicBezTo>
                        <a:pt x="44" y="965"/>
                        <a:pt x="44" y="965"/>
                        <a:pt x="44" y="965"/>
                      </a:cubicBezTo>
                      <a:cubicBezTo>
                        <a:pt x="54" y="965"/>
                        <a:pt x="54" y="965"/>
                        <a:pt x="54" y="965"/>
                      </a:cubicBezTo>
                      <a:cubicBezTo>
                        <a:pt x="54" y="965"/>
                        <a:pt x="55" y="965"/>
                        <a:pt x="55" y="965"/>
                      </a:cubicBezTo>
                      <a:cubicBezTo>
                        <a:pt x="90" y="982"/>
                        <a:pt x="90" y="982"/>
                        <a:pt x="90" y="982"/>
                      </a:cubicBezTo>
                      <a:cubicBezTo>
                        <a:pt x="115" y="982"/>
                        <a:pt x="115" y="982"/>
                        <a:pt x="115" y="982"/>
                      </a:cubicBezTo>
                      <a:cubicBezTo>
                        <a:pt x="115" y="982"/>
                        <a:pt x="116" y="982"/>
                        <a:pt x="116" y="983"/>
                      </a:cubicBezTo>
                      <a:cubicBezTo>
                        <a:pt x="149" y="1000"/>
                        <a:pt x="149" y="1000"/>
                        <a:pt x="149" y="1000"/>
                      </a:cubicBezTo>
                      <a:cubicBezTo>
                        <a:pt x="149" y="1000"/>
                        <a:pt x="150" y="1000"/>
                        <a:pt x="150" y="1000"/>
                      </a:cubicBezTo>
                      <a:cubicBezTo>
                        <a:pt x="191" y="1037"/>
                        <a:pt x="191" y="1037"/>
                        <a:pt x="191" y="1037"/>
                      </a:cubicBezTo>
                      <a:cubicBezTo>
                        <a:pt x="225" y="1050"/>
                        <a:pt x="225" y="1050"/>
                        <a:pt x="225" y="1050"/>
                      </a:cubicBezTo>
                      <a:cubicBezTo>
                        <a:pt x="238" y="1050"/>
                        <a:pt x="238" y="1050"/>
                        <a:pt x="238" y="1050"/>
                      </a:cubicBezTo>
                      <a:cubicBezTo>
                        <a:pt x="260" y="1033"/>
                        <a:pt x="260" y="1033"/>
                        <a:pt x="260" y="1033"/>
                      </a:cubicBezTo>
                      <a:cubicBezTo>
                        <a:pt x="260" y="1033"/>
                        <a:pt x="260" y="1033"/>
                        <a:pt x="261" y="1033"/>
                      </a:cubicBezTo>
                      <a:cubicBezTo>
                        <a:pt x="276" y="1032"/>
                        <a:pt x="276" y="1032"/>
                        <a:pt x="276" y="1032"/>
                      </a:cubicBezTo>
                      <a:cubicBezTo>
                        <a:pt x="286" y="1026"/>
                        <a:pt x="286" y="1026"/>
                        <a:pt x="286" y="1026"/>
                      </a:cubicBezTo>
                      <a:cubicBezTo>
                        <a:pt x="287" y="1014"/>
                        <a:pt x="287" y="1014"/>
                        <a:pt x="287" y="1014"/>
                      </a:cubicBezTo>
                      <a:cubicBezTo>
                        <a:pt x="287" y="1014"/>
                        <a:pt x="288" y="1014"/>
                        <a:pt x="288" y="1013"/>
                      </a:cubicBezTo>
                      <a:cubicBezTo>
                        <a:pt x="300" y="994"/>
                        <a:pt x="300" y="994"/>
                        <a:pt x="300" y="994"/>
                      </a:cubicBezTo>
                      <a:cubicBezTo>
                        <a:pt x="301" y="969"/>
                        <a:pt x="301" y="969"/>
                        <a:pt x="301" y="969"/>
                      </a:cubicBezTo>
                      <a:cubicBezTo>
                        <a:pt x="301" y="968"/>
                        <a:pt x="302" y="967"/>
                        <a:pt x="302" y="967"/>
                      </a:cubicBezTo>
                      <a:cubicBezTo>
                        <a:pt x="303" y="967"/>
                        <a:pt x="304" y="967"/>
                        <a:pt x="304" y="967"/>
                      </a:cubicBezTo>
                      <a:cubicBezTo>
                        <a:pt x="331" y="978"/>
                        <a:pt x="331" y="978"/>
                        <a:pt x="331" y="978"/>
                      </a:cubicBezTo>
                      <a:cubicBezTo>
                        <a:pt x="341" y="972"/>
                        <a:pt x="341" y="972"/>
                        <a:pt x="341" y="972"/>
                      </a:cubicBezTo>
                      <a:cubicBezTo>
                        <a:pt x="343" y="949"/>
                        <a:pt x="343" y="949"/>
                        <a:pt x="343" y="949"/>
                      </a:cubicBezTo>
                      <a:cubicBezTo>
                        <a:pt x="343" y="949"/>
                        <a:pt x="343" y="948"/>
                        <a:pt x="343" y="948"/>
                      </a:cubicBezTo>
                      <a:cubicBezTo>
                        <a:pt x="385" y="895"/>
                        <a:pt x="385" y="895"/>
                        <a:pt x="385" y="895"/>
                      </a:cubicBezTo>
                      <a:cubicBezTo>
                        <a:pt x="386" y="881"/>
                        <a:pt x="386" y="881"/>
                        <a:pt x="386" y="881"/>
                      </a:cubicBezTo>
                      <a:cubicBezTo>
                        <a:pt x="386" y="880"/>
                        <a:pt x="387" y="880"/>
                        <a:pt x="387" y="879"/>
                      </a:cubicBezTo>
                      <a:cubicBezTo>
                        <a:pt x="422" y="868"/>
                        <a:pt x="422" y="868"/>
                        <a:pt x="422" y="868"/>
                      </a:cubicBezTo>
                      <a:cubicBezTo>
                        <a:pt x="422" y="868"/>
                        <a:pt x="422" y="868"/>
                        <a:pt x="422" y="868"/>
                      </a:cubicBezTo>
                      <a:cubicBezTo>
                        <a:pt x="483" y="875"/>
                        <a:pt x="483" y="875"/>
                        <a:pt x="483" y="875"/>
                      </a:cubicBezTo>
                      <a:cubicBezTo>
                        <a:pt x="493" y="871"/>
                        <a:pt x="493" y="871"/>
                        <a:pt x="493" y="871"/>
                      </a:cubicBezTo>
                      <a:cubicBezTo>
                        <a:pt x="495" y="858"/>
                        <a:pt x="495" y="858"/>
                        <a:pt x="495" y="858"/>
                      </a:cubicBezTo>
                      <a:cubicBezTo>
                        <a:pt x="495" y="858"/>
                        <a:pt x="495" y="857"/>
                        <a:pt x="496" y="857"/>
                      </a:cubicBezTo>
                      <a:cubicBezTo>
                        <a:pt x="514" y="843"/>
                        <a:pt x="514" y="843"/>
                        <a:pt x="514" y="843"/>
                      </a:cubicBezTo>
                      <a:cubicBezTo>
                        <a:pt x="514" y="843"/>
                        <a:pt x="515" y="843"/>
                        <a:pt x="515" y="843"/>
                      </a:cubicBezTo>
                      <a:cubicBezTo>
                        <a:pt x="536" y="848"/>
                        <a:pt x="536" y="848"/>
                        <a:pt x="536" y="848"/>
                      </a:cubicBezTo>
                      <a:cubicBezTo>
                        <a:pt x="541" y="843"/>
                        <a:pt x="541" y="843"/>
                        <a:pt x="541" y="843"/>
                      </a:cubicBezTo>
                      <a:cubicBezTo>
                        <a:pt x="542" y="843"/>
                        <a:pt x="542" y="842"/>
                        <a:pt x="543" y="842"/>
                      </a:cubicBezTo>
                      <a:cubicBezTo>
                        <a:pt x="574" y="848"/>
                        <a:pt x="574" y="848"/>
                        <a:pt x="574" y="848"/>
                      </a:cubicBezTo>
                      <a:cubicBezTo>
                        <a:pt x="622" y="836"/>
                        <a:pt x="622" y="836"/>
                        <a:pt x="622" y="836"/>
                      </a:cubicBezTo>
                      <a:cubicBezTo>
                        <a:pt x="622" y="836"/>
                        <a:pt x="623" y="836"/>
                        <a:pt x="623" y="836"/>
                      </a:cubicBezTo>
                      <a:cubicBezTo>
                        <a:pt x="674" y="864"/>
                        <a:pt x="674" y="864"/>
                        <a:pt x="674" y="864"/>
                      </a:cubicBezTo>
                      <a:cubicBezTo>
                        <a:pt x="675" y="864"/>
                        <a:pt x="675" y="864"/>
                        <a:pt x="675" y="864"/>
                      </a:cubicBezTo>
                      <a:cubicBezTo>
                        <a:pt x="690" y="883"/>
                        <a:pt x="690" y="883"/>
                        <a:pt x="690" y="883"/>
                      </a:cubicBezTo>
                      <a:cubicBezTo>
                        <a:pt x="702" y="887"/>
                        <a:pt x="702" y="887"/>
                        <a:pt x="702" y="887"/>
                      </a:cubicBezTo>
                      <a:cubicBezTo>
                        <a:pt x="719" y="885"/>
                        <a:pt x="719" y="885"/>
                        <a:pt x="719" y="885"/>
                      </a:cubicBezTo>
                      <a:cubicBezTo>
                        <a:pt x="720" y="885"/>
                        <a:pt x="720" y="885"/>
                        <a:pt x="721" y="885"/>
                      </a:cubicBezTo>
                      <a:cubicBezTo>
                        <a:pt x="733" y="898"/>
                        <a:pt x="733" y="898"/>
                        <a:pt x="733" y="898"/>
                      </a:cubicBezTo>
                      <a:cubicBezTo>
                        <a:pt x="749" y="907"/>
                        <a:pt x="749" y="907"/>
                        <a:pt x="749" y="907"/>
                      </a:cubicBezTo>
                      <a:cubicBezTo>
                        <a:pt x="751" y="907"/>
                        <a:pt x="751" y="907"/>
                        <a:pt x="751" y="907"/>
                      </a:cubicBezTo>
                      <a:cubicBezTo>
                        <a:pt x="751" y="895"/>
                        <a:pt x="751" y="895"/>
                        <a:pt x="751" y="895"/>
                      </a:cubicBezTo>
                      <a:cubicBezTo>
                        <a:pt x="751" y="894"/>
                        <a:pt x="752" y="893"/>
                        <a:pt x="752" y="893"/>
                      </a:cubicBezTo>
                      <a:cubicBezTo>
                        <a:pt x="763" y="890"/>
                        <a:pt x="763" y="890"/>
                        <a:pt x="763" y="890"/>
                      </a:cubicBezTo>
                      <a:cubicBezTo>
                        <a:pt x="765" y="876"/>
                        <a:pt x="765" y="876"/>
                        <a:pt x="765" y="876"/>
                      </a:cubicBezTo>
                      <a:cubicBezTo>
                        <a:pt x="761" y="873"/>
                        <a:pt x="761" y="873"/>
                        <a:pt x="761" y="873"/>
                      </a:cubicBezTo>
                      <a:cubicBezTo>
                        <a:pt x="760" y="872"/>
                        <a:pt x="760" y="872"/>
                        <a:pt x="760" y="871"/>
                      </a:cubicBezTo>
                      <a:cubicBezTo>
                        <a:pt x="761" y="865"/>
                        <a:pt x="761" y="865"/>
                        <a:pt x="761" y="865"/>
                      </a:cubicBezTo>
                      <a:cubicBezTo>
                        <a:pt x="751" y="859"/>
                        <a:pt x="751" y="859"/>
                        <a:pt x="751" y="859"/>
                      </a:cubicBezTo>
                      <a:cubicBezTo>
                        <a:pt x="750" y="858"/>
                        <a:pt x="750" y="858"/>
                        <a:pt x="750" y="857"/>
                      </a:cubicBezTo>
                      <a:cubicBezTo>
                        <a:pt x="748" y="849"/>
                        <a:pt x="748" y="849"/>
                        <a:pt x="748" y="849"/>
                      </a:cubicBezTo>
                      <a:cubicBezTo>
                        <a:pt x="748" y="848"/>
                        <a:pt x="748" y="847"/>
                        <a:pt x="749" y="847"/>
                      </a:cubicBezTo>
                      <a:cubicBezTo>
                        <a:pt x="756" y="840"/>
                        <a:pt x="756" y="840"/>
                        <a:pt x="756" y="840"/>
                      </a:cubicBezTo>
                      <a:cubicBezTo>
                        <a:pt x="755" y="836"/>
                        <a:pt x="755" y="836"/>
                        <a:pt x="755" y="836"/>
                      </a:cubicBezTo>
                      <a:cubicBezTo>
                        <a:pt x="746" y="829"/>
                        <a:pt x="746" y="829"/>
                        <a:pt x="746" y="829"/>
                      </a:cubicBezTo>
                      <a:cubicBezTo>
                        <a:pt x="746" y="828"/>
                        <a:pt x="746" y="828"/>
                        <a:pt x="746" y="828"/>
                      </a:cubicBezTo>
                      <a:cubicBezTo>
                        <a:pt x="726" y="770"/>
                        <a:pt x="726" y="770"/>
                        <a:pt x="726" y="770"/>
                      </a:cubicBezTo>
                      <a:cubicBezTo>
                        <a:pt x="715" y="752"/>
                        <a:pt x="715" y="752"/>
                        <a:pt x="715" y="752"/>
                      </a:cubicBezTo>
                      <a:cubicBezTo>
                        <a:pt x="699" y="746"/>
                        <a:pt x="699" y="746"/>
                        <a:pt x="699" y="746"/>
                      </a:cubicBezTo>
                      <a:cubicBezTo>
                        <a:pt x="698" y="746"/>
                        <a:pt x="698" y="745"/>
                        <a:pt x="698" y="744"/>
                      </a:cubicBezTo>
                      <a:cubicBezTo>
                        <a:pt x="699" y="657"/>
                        <a:pt x="699" y="657"/>
                        <a:pt x="699" y="657"/>
                      </a:cubicBezTo>
                      <a:cubicBezTo>
                        <a:pt x="699" y="657"/>
                        <a:pt x="700" y="656"/>
                        <a:pt x="701" y="656"/>
                      </a:cubicBezTo>
                      <a:cubicBezTo>
                        <a:pt x="741" y="647"/>
                        <a:pt x="741" y="647"/>
                        <a:pt x="741" y="647"/>
                      </a:cubicBezTo>
                      <a:cubicBezTo>
                        <a:pt x="761" y="633"/>
                        <a:pt x="761" y="633"/>
                        <a:pt x="761" y="633"/>
                      </a:cubicBezTo>
                      <a:cubicBezTo>
                        <a:pt x="792" y="584"/>
                        <a:pt x="792" y="584"/>
                        <a:pt x="792" y="584"/>
                      </a:cubicBezTo>
                      <a:cubicBezTo>
                        <a:pt x="788" y="559"/>
                        <a:pt x="788" y="559"/>
                        <a:pt x="788" y="559"/>
                      </a:cubicBezTo>
                      <a:cubicBezTo>
                        <a:pt x="788" y="559"/>
                        <a:pt x="788" y="558"/>
                        <a:pt x="788" y="558"/>
                      </a:cubicBezTo>
                      <a:cubicBezTo>
                        <a:pt x="793" y="546"/>
                        <a:pt x="793" y="546"/>
                        <a:pt x="793" y="546"/>
                      </a:cubicBezTo>
                      <a:cubicBezTo>
                        <a:pt x="773" y="521"/>
                        <a:pt x="773" y="521"/>
                        <a:pt x="773" y="521"/>
                      </a:cubicBezTo>
                      <a:cubicBezTo>
                        <a:pt x="772" y="520"/>
                        <a:pt x="772" y="520"/>
                        <a:pt x="772" y="519"/>
                      </a:cubicBezTo>
                      <a:cubicBezTo>
                        <a:pt x="775" y="503"/>
                        <a:pt x="775" y="503"/>
                        <a:pt x="775" y="503"/>
                      </a:cubicBezTo>
                      <a:cubicBezTo>
                        <a:pt x="767" y="490"/>
                        <a:pt x="767" y="490"/>
                        <a:pt x="767" y="490"/>
                      </a:cubicBezTo>
                      <a:cubicBezTo>
                        <a:pt x="767" y="490"/>
                        <a:pt x="767" y="489"/>
                        <a:pt x="767" y="489"/>
                      </a:cubicBezTo>
                      <a:cubicBezTo>
                        <a:pt x="769" y="471"/>
                        <a:pt x="769" y="471"/>
                        <a:pt x="769" y="471"/>
                      </a:cubicBezTo>
                      <a:cubicBezTo>
                        <a:pt x="764" y="466"/>
                        <a:pt x="764" y="466"/>
                        <a:pt x="764" y="466"/>
                      </a:cubicBezTo>
                      <a:cubicBezTo>
                        <a:pt x="763" y="466"/>
                        <a:pt x="763" y="465"/>
                        <a:pt x="763" y="465"/>
                      </a:cubicBezTo>
                      <a:cubicBezTo>
                        <a:pt x="759" y="445"/>
                        <a:pt x="759" y="445"/>
                        <a:pt x="759" y="445"/>
                      </a:cubicBezTo>
                      <a:cubicBezTo>
                        <a:pt x="759" y="445"/>
                        <a:pt x="759" y="445"/>
                        <a:pt x="759" y="445"/>
                      </a:cubicBezTo>
                      <a:cubicBezTo>
                        <a:pt x="761" y="425"/>
                        <a:pt x="761" y="425"/>
                        <a:pt x="761" y="425"/>
                      </a:cubicBezTo>
                      <a:cubicBezTo>
                        <a:pt x="761" y="425"/>
                        <a:pt x="761" y="424"/>
                        <a:pt x="762" y="424"/>
                      </a:cubicBezTo>
                      <a:cubicBezTo>
                        <a:pt x="762" y="424"/>
                        <a:pt x="762" y="424"/>
                        <a:pt x="763" y="424"/>
                      </a:cubicBezTo>
                      <a:cubicBezTo>
                        <a:pt x="792" y="429"/>
                        <a:pt x="792" y="429"/>
                        <a:pt x="792" y="429"/>
                      </a:cubicBezTo>
                      <a:cubicBezTo>
                        <a:pt x="800" y="422"/>
                        <a:pt x="800" y="422"/>
                        <a:pt x="800" y="422"/>
                      </a:cubicBezTo>
                      <a:cubicBezTo>
                        <a:pt x="800" y="421"/>
                        <a:pt x="801" y="421"/>
                        <a:pt x="801" y="421"/>
                      </a:cubicBezTo>
                      <a:cubicBezTo>
                        <a:pt x="824" y="422"/>
                        <a:pt x="824" y="422"/>
                        <a:pt x="824" y="422"/>
                      </a:cubicBezTo>
                      <a:cubicBezTo>
                        <a:pt x="845" y="405"/>
                        <a:pt x="845" y="405"/>
                        <a:pt x="845" y="405"/>
                      </a:cubicBezTo>
                      <a:cubicBezTo>
                        <a:pt x="845" y="405"/>
                        <a:pt x="845" y="405"/>
                        <a:pt x="846" y="405"/>
                      </a:cubicBezTo>
                      <a:cubicBezTo>
                        <a:pt x="861" y="402"/>
                        <a:pt x="861" y="402"/>
                        <a:pt x="861" y="402"/>
                      </a:cubicBezTo>
                      <a:cubicBezTo>
                        <a:pt x="883" y="371"/>
                        <a:pt x="883" y="371"/>
                        <a:pt x="883" y="371"/>
                      </a:cubicBezTo>
                      <a:cubicBezTo>
                        <a:pt x="878" y="348"/>
                        <a:pt x="878" y="348"/>
                        <a:pt x="878" y="348"/>
                      </a:cubicBezTo>
                      <a:cubicBezTo>
                        <a:pt x="858" y="300"/>
                        <a:pt x="858" y="300"/>
                        <a:pt x="858" y="300"/>
                      </a:cubicBezTo>
                      <a:cubicBezTo>
                        <a:pt x="858" y="300"/>
                        <a:pt x="858" y="299"/>
                        <a:pt x="858" y="299"/>
                      </a:cubicBezTo>
                      <a:cubicBezTo>
                        <a:pt x="864" y="255"/>
                        <a:pt x="864" y="255"/>
                        <a:pt x="864" y="255"/>
                      </a:cubicBezTo>
                      <a:cubicBezTo>
                        <a:pt x="858" y="228"/>
                        <a:pt x="858" y="228"/>
                        <a:pt x="858" y="228"/>
                      </a:cubicBezTo>
                      <a:cubicBezTo>
                        <a:pt x="856" y="163"/>
                        <a:pt x="856" y="163"/>
                        <a:pt x="856" y="163"/>
                      </a:cubicBezTo>
                      <a:cubicBezTo>
                        <a:pt x="856" y="163"/>
                        <a:pt x="856" y="162"/>
                        <a:pt x="856" y="162"/>
                      </a:cubicBezTo>
                      <a:cubicBezTo>
                        <a:pt x="863" y="144"/>
                        <a:pt x="863" y="144"/>
                        <a:pt x="863" y="144"/>
                      </a:cubicBezTo>
                      <a:cubicBezTo>
                        <a:pt x="863" y="136"/>
                        <a:pt x="863" y="136"/>
                        <a:pt x="863" y="136"/>
                      </a:cubicBezTo>
                      <a:cubicBezTo>
                        <a:pt x="853" y="118"/>
                        <a:pt x="853" y="118"/>
                        <a:pt x="853" y="118"/>
                      </a:cubicBezTo>
                      <a:cubicBezTo>
                        <a:pt x="846" y="115"/>
                        <a:pt x="846" y="115"/>
                        <a:pt x="846" y="115"/>
                      </a:cubicBezTo>
                      <a:cubicBezTo>
                        <a:pt x="841" y="122"/>
                        <a:pt x="841" y="122"/>
                        <a:pt x="841" y="122"/>
                      </a:cubicBezTo>
                      <a:cubicBezTo>
                        <a:pt x="840" y="123"/>
                        <a:pt x="839" y="124"/>
                        <a:pt x="837" y="124"/>
                      </a:cubicBezTo>
                      <a:cubicBezTo>
                        <a:pt x="802" y="111"/>
                        <a:pt x="802" y="111"/>
                        <a:pt x="802" y="111"/>
                      </a:cubicBezTo>
                      <a:cubicBezTo>
                        <a:pt x="801" y="111"/>
                        <a:pt x="801" y="110"/>
                        <a:pt x="800" y="109"/>
                      </a:cubicBezTo>
                      <a:cubicBezTo>
                        <a:pt x="800" y="108"/>
                        <a:pt x="800" y="108"/>
                        <a:pt x="800" y="108"/>
                      </a:cubicBezTo>
                      <a:cubicBezTo>
                        <a:pt x="800" y="108"/>
                        <a:pt x="800" y="108"/>
                        <a:pt x="800" y="108"/>
                      </a:cubicBezTo>
                      <a:cubicBezTo>
                        <a:pt x="799" y="105"/>
                        <a:pt x="799" y="105"/>
                        <a:pt x="799" y="105"/>
                      </a:cubicBezTo>
                      <a:cubicBezTo>
                        <a:pt x="780" y="108"/>
                        <a:pt x="780" y="108"/>
                        <a:pt x="780" y="108"/>
                      </a:cubicBezTo>
                      <a:cubicBezTo>
                        <a:pt x="779" y="108"/>
                        <a:pt x="778" y="108"/>
                        <a:pt x="778" y="107"/>
                      </a:cubicBezTo>
                      <a:cubicBezTo>
                        <a:pt x="777" y="107"/>
                        <a:pt x="777" y="107"/>
                        <a:pt x="777" y="107"/>
                      </a:cubicBezTo>
                      <a:cubicBezTo>
                        <a:pt x="777" y="107"/>
                        <a:pt x="777" y="107"/>
                        <a:pt x="777" y="107"/>
                      </a:cubicBezTo>
                      <a:cubicBezTo>
                        <a:pt x="776" y="106"/>
                        <a:pt x="776" y="106"/>
                        <a:pt x="776" y="105"/>
                      </a:cubicBezTo>
                      <a:cubicBezTo>
                        <a:pt x="774" y="95"/>
                        <a:pt x="774" y="95"/>
                        <a:pt x="774" y="95"/>
                      </a:cubicBezTo>
                      <a:cubicBezTo>
                        <a:pt x="765" y="85"/>
                        <a:pt x="765" y="85"/>
                        <a:pt x="765" y="85"/>
                      </a:cubicBezTo>
                      <a:cubicBezTo>
                        <a:pt x="765" y="85"/>
                        <a:pt x="765" y="84"/>
                        <a:pt x="764" y="83"/>
                      </a:cubicBezTo>
                      <a:cubicBezTo>
                        <a:pt x="764" y="83"/>
                        <a:pt x="764" y="83"/>
                        <a:pt x="764" y="83"/>
                      </a:cubicBezTo>
                      <a:cubicBezTo>
                        <a:pt x="764" y="83"/>
                        <a:pt x="764" y="82"/>
                        <a:pt x="764" y="82"/>
                      </a:cubicBezTo>
                      <a:cubicBezTo>
                        <a:pt x="764" y="70"/>
                        <a:pt x="764" y="70"/>
                        <a:pt x="764" y="70"/>
                      </a:cubicBezTo>
                      <a:cubicBezTo>
                        <a:pt x="760" y="70"/>
                        <a:pt x="760" y="70"/>
                        <a:pt x="760" y="70"/>
                      </a:cubicBezTo>
                      <a:cubicBezTo>
                        <a:pt x="760" y="70"/>
                        <a:pt x="759" y="70"/>
                        <a:pt x="758" y="70"/>
                      </a:cubicBezTo>
                      <a:cubicBezTo>
                        <a:pt x="758" y="70"/>
                        <a:pt x="758" y="69"/>
                        <a:pt x="758" y="69"/>
                      </a:cubicBezTo>
                      <a:cubicBezTo>
                        <a:pt x="758" y="69"/>
                        <a:pt x="757" y="69"/>
                        <a:pt x="757" y="69"/>
                      </a:cubicBezTo>
                      <a:cubicBezTo>
                        <a:pt x="757" y="69"/>
                        <a:pt x="757" y="68"/>
                        <a:pt x="757" y="68"/>
                      </a:cubicBezTo>
                      <a:cubicBezTo>
                        <a:pt x="756" y="62"/>
                        <a:pt x="756" y="62"/>
                        <a:pt x="756" y="62"/>
                      </a:cubicBezTo>
                      <a:cubicBezTo>
                        <a:pt x="734" y="67"/>
                        <a:pt x="734" y="67"/>
                        <a:pt x="734" y="67"/>
                      </a:cubicBezTo>
                      <a:cubicBezTo>
                        <a:pt x="733" y="67"/>
                        <a:pt x="732" y="66"/>
                        <a:pt x="731" y="66"/>
                      </a:cubicBezTo>
                      <a:cubicBezTo>
                        <a:pt x="731" y="65"/>
                        <a:pt x="731" y="65"/>
                        <a:pt x="730" y="64"/>
                      </a:cubicBezTo>
                      <a:cubicBezTo>
                        <a:pt x="728" y="55"/>
                        <a:pt x="728" y="55"/>
                        <a:pt x="728" y="55"/>
                      </a:cubicBezTo>
                      <a:cubicBezTo>
                        <a:pt x="728" y="55"/>
                        <a:pt x="728" y="54"/>
                        <a:pt x="728" y="54"/>
                      </a:cubicBezTo>
                      <a:cubicBezTo>
                        <a:pt x="733" y="45"/>
                        <a:pt x="733" y="45"/>
                        <a:pt x="733" y="45"/>
                      </a:cubicBezTo>
                      <a:cubicBezTo>
                        <a:pt x="728" y="38"/>
                        <a:pt x="728" y="38"/>
                        <a:pt x="728" y="38"/>
                      </a:cubicBezTo>
                      <a:cubicBezTo>
                        <a:pt x="728" y="38"/>
                        <a:pt x="728" y="37"/>
                        <a:pt x="728" y="36"/>
                      </a:cubicBezTo>
                      <a:cubicBezTo>
                        <a:pt x="728" y="36"/>
                        <a:pt x="728" y="36"/>
                        <a:pt x="728" y="36"/>
                      </a:cubicBezTo>
                      <a:cubicBezTo>
                        <a:pt x="727" y="36"/>
                        <a:pt x="727" y="36"/>
                        <a:pt x="727" y="36"/>
                      </a:cubicBezTo>
                      <a:cubicBezTo>
                        <a:pt x="727" y="36"/>
                        <a:pt x="727" y="35"/>
                        <a:pt x="727" y="35"/>
                      </a:cubicBezTo>
                      <a:cubicBezTo>
                        <a:pt x="726" y="16"/>
                        <a:pt x="726" y="16"/>
                        <a:pt x="726" y="16"/>
                      </a:cubicBezTo>
                      <a:cubicBezTo>
                        <a:pt x="718" y="0"/>
                        <a:pt x="718" y="0"/>
                        <a:pt x="718" y="0"/>
                      </a:cubicBezTo>
                      <a:cubicBezTo>
                        <a:pt x="698" y="2"/>
                        <a:pt x="698" y="2"/>
                        <a:pt x="698" y="2"/>
                      </a:cubicBezTo>
                      <a:cubicBezTo>
                        <a:pt x="665" y="25"/>
                        <a:pt x="665" y="25"/>
                        <a:pt x="665" y="25"/>
                      </a:cubicBezTo>
                      <a:cubicBezTo>
                        <a:pt x="664" y="31"/>
                        <a:pt x="664" y="31"/>
                        <a:pt x="664" y="31"/>
                      </a:cubicBezTo>
                      <a:cubicBezTo>
                        <a:pt x="678" y="48"/>
                        <a:pt x="678" y="48"/>
                        <a:pt x="678" y="48"/>
                      </a:cubicBezTo>
                      <a:cubicBezTo>
                        <a:pt x="678" y="49"/>
                        <a:pt x="678" y="49"/>
                        <a:pt x="678" y="50"/>
                      </a:cubicBezTo>
                      <a:cubicBezTo>
                        <a:pt x="678" y="50"/>
                        <a:pt x="678" y="51"/>
                        <a:pt x="677" y="51"/>
                      </a:cubicBezTo>
                      <a:cubicBezTo>
                        <a:pt x="676" y="52"/>
                        <a:pt x="676" y="52"/>
                        <a:pt x="676" y="52"/>
                      </a:cubicBezTo>
                      <a:cubicBezTo>
                        <a:pt x="676" y="52"/>
                        <a:pt x="676" y="53"/>
                        <a:pt x="675" y="54"/>
                      </a:cubicBezTo>
                      <a:cubicBezTo>
                        <a:pt x="670" y="57"/>
                        <a:pt x="670" y="57"/>
                        <a:pt x="670" y="57"/>
                      </a:cubicBezTo>
                      <a:cubicBezTo>
                        <a:pt x="669" y="57"/>
                        <a:pt x="668" y="57"/>
                        <a:pt x="667" y="57"/>
                      </a:cubicBezTo>
                      <a:cubicBezTo>
                        <a:pt x="645" y="50"/>
                        <a:pt x="645" y="50"/>
                        <a:pt x="645" y="50"/>
                      </a:cubicBezTo>
                      <a:cubicBezTo>
                        <a:pt x="644" y="57"/>
                        <a:pt x="644" y="57"/>
                        <a:pt x="644" y="57"/>
                      </a:cubicBezTo>
                      <a:cubicBezTo>
                        <a:pt x="650" y="69"/>
                        <a:pt x="650" y="69"/>
                        <a:pt x="650" y="69"/>
                      </a:cubicBezTo>
                      <a:cubicBezTo>
                        <a:pt x="651" y="69"/>
                        <a:pt x="650" y="70"/>
                        <a:pt x="650" y="71"/>
                      </a:cubicBezTo>
                      <a:cubicBezTo>
                        <a:pt x="649" y="71"/>
                        <a:pt x="649" y="71"/>
                        <a:pt x="649" y="71"/>
                      </a:cubicBezTo>
                      <a:cubicBezTo>
                        <a:pt x="649" y="72"/>
                        <a:pt x="649" y="73"/>
                        <a:pt x="648" y="73"/>
                      </a:cubicBezTo>
                      <a:cubicBezTo>
                        <a:pt x="637" y="83"/>
                        <a:pt x="637" y="83"/>
                        <a:pt x="637" y="83"/>
                      </a:cubicBezTo>
                      <a:cubicBezTo>
                        <a:pt x="637" y="89"/>
                        <a:pt x="637" y="89"/>
                        <a:pt x="637" y="89"/>
                      </a:cubicBezTo>
                      <a:cubicBezTo>
                        <a:pt x="636" y="89"/>
                        <a:pt x="636" y="89"/>
                        <a:pt x="636" y="90"/>
                      </a:cubicBezTo>
                      <a:cubicBezTo>
                        <a:pt x="636" y="90"/>
                        <a:pt x="636" y="90"/>
                        <a:pt x="636" y="90"/>
                      </a:cubicBezTo>
                      <a:cubicBezTo>
                        <a:pt x="636" y="91"/>
                        <a:pt x="635" y="91"/>
                        <a:pt x="635" y="92"/>
                      </a:cubicBezTo>
                      <a:cubicBezTo>
                        <a:pt x="627" y="100"/>
                        <a:pt x="627" y="100"/>
                        <a:pt x="627" y="100"/>
                      </a:cubicBezTo>
                      <a:cubicBezTo>
                        <a:pt x="627" y="100"/>
                        <a:pt x="626" y="101"/>
                        <a:pt x="625" y="101"/>
                      </a:cubicBezTo>
                      <a:cubicBezTo>
                        <a:pt x="597" y="98"/>
                        <a:pt x="597" y="98"/>
                        <a:pt x="597" y="98"/>
                      </a:cubicBezTo>
                      <a:cubicBezTo>
                        <a:pt x="571" y="108"/>
                        <a:pt x="571" y="108"/>
                        <a:pt x="571" y="108"/>
                      </a:cubicBezTo>
                      <a:cubicBezTo>
                        <a:pt x="570" y="108"/>
                        <a:pt x="570" y="109"/>
                        <a:pt x="569" y="109"/>
                      </a:cubicBezTo>
                      <a:cubicBezTo>
                        <a:pt x="560" y="108"/>
                        <a:pt x="560" y="108"/>
                        <a:pt x="560" y="108"/>
                      </a:cubicBezTo>
                      <a:cubicBezTo>
                        <a:pt x="559" y="108"/>
                        <a:pt x="558" y="107"/>
                        <a:pt x="557" y="107"/>
                      </a:cubicBezTo>
                      <a:cubicBezTo>
                        <a:pt x="553" y="100"/>
                        <a:pt x="553" y="100"/>
                        <a:pt x="553" y="100"/>
                      </a:cubicBezTo>
                      <a:cubicBezTo>
                        <a:pt x="547" y="100"/>
                        <a:pt x="547" y="100"/>
                        <a:pt x="547" y="100"/>
                      </a:cubicBezTo>
                      <a:cubicBezTo>
                        <a:pt x="545" y="100"/>
                        <a:pt x="544" y="99"/>
                        <a:pt x="544" y="97"/>
                      </a:cubicBezTo>
                      <a:cubicBezTo>
                        <a:pt x="544" y="97"/>
                        <a:pt x="544" y="97"/>
                        <a:pt x="544" y="97"/>
                      </a:cubicBezTo>
                      <a:cubicBezTo>
                        <a:pt x="544" y="97"/>
                        <a:pt x="544" y="97"/>
                        <a:pt x="544" y="97"/>
                      </a:cubicBezTo>
                      <a:cubicBezTo>
                        <a:pt x="541" y="86"/>
                        <a:pt x="541" y="86"/>
                        <a:pt x="541" y="86"/>
                      </a:cubicBezTo>
                      <a:cubicBezTo>
                        <a:pt x="531" y="81"/>
                        <a:pt x="531" y="81"/>
                        <a:pt x="531" y="81"/>
                      </a:cubicBezTo>
                      <a:cubicBezTo>
                        <a:pt x="526" y="84"/>
                        <a:pt x="526" y="84"/>
                        <a:pt x="526" y="84"/>
                      </a:cubicBezTo>
                      <a:cubicBezTo>
                        <a:pt x="524" y="84"/>
                        <a:pt x="523" y="84"/>
                        <a:pt x="522" y="83"/>
                      </a:cubicBezTo>
                      <a:cubicBezTo>
                        <a:pt x="516" y="76"/>
                        <a:pt x="516" y="76"/>
                        <a:pt x="516" y="76"/>
                      </a:cubicBezTo>
                      <a:cubicBezTo>
                        <a:pt x="511" y="87"/>
                        <a:pt x="511" y="87"/>
                        <a:pt x="511" y="87"/>
                      </a:cubicBezTo>
                      <a:cubicBezTo>
                        <a:pt x="518" y="100"/>
                        <a:pt x="518" y="100"/>
                        <a:pt x="518" y="100"/>
                      </a:cubicBezTo>
                      <a:cubicBezTo>
                        <a:pt x="518" y="100"/>
                        <a:pt x="518" y="101"/>
                        <a:pt x="518" y="102"/>
                      </a:cubicBezTo>
                      <a:cubicBezTo>
                        <a:pt x="517" y="102"/>
                        <a:pt x="517" y="102"/>
                        <a:pt x="517" y="102"/>
                      </a:cubicBezTo>
                      <a:cubicBezTo>
                        <a:pt x="517" y="103"/>
                        <a:pt x="517" y="104"/>
                        <a:pt x="516" y="104"/>
                      </a:cubicBezTo>
                      <a:cubicBezTo>
                        <a:pt x="511" y="109"/>
                        <a:pt x="511" y="109"/>
                        <a:pt x="511" y="109"/>
                      </a:cubicBezTo>
                      <a:cubicBezTo>
                        <a:pt x="507" y="134"/>
                        <a:pt x="507" y="134"/>
                        <a:pt x="507" y="134"/>
                      </a:cubicBezTo>
                      <a:cubicBezTo>
                        <a:pt x="507" y="134"/>
                        <a:pt x="507" y="134"/>
                        <a:pt x="507" y="134"/>
                      </a:cubicBezTo>
                      <a:cubicBezTo>
                        <a:pt x="506" y="135"/>
                        <a:pt x="506" y="135"/>
                        <a:pt x="506" y="135"/>
                      </a:cubicBezTo>
                      <a:cubicBezTo>
                        <a:pt x="506" y="135"/>
                        <a:pt x="506" y="135"/>
                        <a:pt x="506" y="135"/>
                      </a:cubicBezTo>
                      <a:cubicBezTo>
                        <a:pt x="506" y="135"/>
                        <a:pt x="506" y="136"/>
                        <a:pt x="506" y="136"/>
                      </a:cubicBezTo>
                      <a:cubicBezTo>
                        <a:pt x="493" y="162"/>
                        <a:pt x="493" y="162"/>
                        <a:pt x="493" y="162"/>
                      </a:cubicBezTo>
                      <a:cubicBezTo>
                        <a:pt x="493" y="162"/>
                        <a:pt x="492" y="163"/>
                        <a:pt x="492" y="163"/>
                      </a:cubicBezTo>
                      <a:cubicBezTo>
                        <a:pt x="472" y="172"/>
                        <a:pt x="472" y="172"/>
                        <a:pt x="472" y="172"/>
                      </a:cubicBezTo>
                      <a:cubicBezTo>
                        <a:pt x="471" y="173"/>
                        <a:pt x="471" y="173"/>
                        <a:pt x="470" y="173"/>
                      </a:cubicBezTo>
                      <a:cubicBezTo>
                        <a:pt x="449" y="169"/>
                        <a:pt x="449" y="169"/>
                        <a:pt x="449" y="169"/>
                      </a:cubicBezTo>
                      <a:cubicBezTo>
                        <a:pt x="448" y="169"/>
                        <a:pt x="447" y="169"/>
                        <a:pt x="447" y="168"/>
                      </a:cubicBezTo>
                      <a:cubicBezTo>
                        <a:pt x="439" y="157"/>
                        <a:pt x="439" y="157"/>
                        <a:pt x="439" y="157"/>
                      </a:cubicBezTo>
                      <a:cubicBezTo>
                        <a:pt x="423" y="165"/>
                        <a:pt x="423" y="165"/>
                        <a:pt x="423" y="165"/>
                      </a:cubicBezTo>
                      <a:cubicBezTo>
                        <a:pt x="422" y="166"/>
                        <a:pt x="421" y="166"/>
                        <a:pt x="420" y="165"/>
                      </a:cubicBezTo>
                      <a:cubicBezTo>
                        <a:pt x="404" y="155"/>
                        <a:pt x="404" y="155"/>
                        <a:pt x="404" y="155"/>
                      </a:cubicBezTo>
                      <a:cubicBezTo>
                        <a:pt x="399" y="159"/>
                        <a:pt x="399" y="159"/>
                        <a:pt x="399" y="159"/>
                      </a:cubicBezTo>
                      <a:cubicBezTo>
                        <a:pt x="400" y="166"/>
                        <a:pt x="400" y="166"/>
                        <a:pt x="400" y="166"/>
                      </a:cubicBezTo>
                      <a:cubicBezTo>
                        <a:pt x="401" y="166"/>
                        <a:pt x="401" y="167"/>
                        <a:pt x="400" y="167"/>
                      </a:cubicBezTo>
                      <a:cubicBezTo>
                        <a:pt x="400" y="169"/>
                        <a:pt x="400" y="169"/>
                        <a:pt x="400" y="169"/>
                      </a:cubicBezTo>
                      <a:cubicBezTo>
                        <a:pt x="399" y="169"/>
                        <a:pt x="400" y="169"/>
                        <a:pt x="399" y="169"/>
                      </a:cubicBezTo>
                      <a:cubicBezTo>
                        <a:pt x="395" y="179"/>
                        <a:pt x="395" y="179"/>
                        <a:pt x="395" y="179"/>
                      </a:cubicBezTo>
                      <a:cubicBezTo>
                        <a:pt x="395" y="179"/>
                        <a:pt x="395" y="179"/>
                        <a:pt x="395" y="179"/>
                      </a:cubicBezTo>
                      <a:cubicBezTo>
                        <a:pt x="394" y="179"/>
                        <a:pt x="394" y="179"/>
                        <a:pt x="394" y="179"/>
                      </a:cubicBezTo>
                      <a:cubicBezTo>
                        <a:pt x="394" y="180"/>
                        <a:pt x="394" y="180"/>
                        <a:pt x="393" y="181"/>
                      </a:cubicBezTo>
                      <a:cubicBezTo>
                        <a:pt x="393" y="181"/>
                        <a:pt x="392" y="180"/>
                        <a:pt x="392" y="180"/>
                      </a:cubicBezTo>
                      <a:cubicBezTo>
                        <a:pt x="391" y="180"/>
                        <a:pt x="390" y="180"/>
                        <a:pt x="390" y="179"/>
                      </a:cubicBezTo>
                      <a:cubicBezTo>
                        <a:pt x="382" y="170"/>
                        <a:pt x="382" y="170"/>
                        <a:pt x="382" y="170"/>
                      </a:cubicBezTo>
                      <a:cubicBezTo>
                        <a:pt x="357" y="174"/>
                        <a:pt x="357" y="174"/>
                        <a:pt x="357" y="174"/>
                      </a:cubicBezTo>
                      <a:cubicBezTo>
                        <a:pt x="356" y="174"/>
                        <a:pt x="355" y="174"/>
                        <a:pt x="354" y="173"/>
                      </a:cubicBezTo>
                      <a:cubicBezTo>
                        <a:pt x="341" y="160"/>
                        <a:pt x="341" y="160"/>
                        <a:pt x="341" y="160"/>
                      </a:cubicBezTo>
                      <a:cubicBezTo>
                        <a:pt x="340" y="184"/>
                        <a:pt x="340" y="184"/>
                        <a:pt x="340" y="184"/>
                      </a:cubicBezTo>
                      <a:cubicBezTo>
                        <a:pt x="356" y="192"/>
                        <a:pt x="356" y="192"/>
                        <a:pt x="356" y="192"/>
                      </a:cubicBezTo>
                      <a:cubicBezTo>
                        <a:pt x="357" y="193"/>
                        <a:pt x="357" y="193"/>
                        <a:pt x="357" y="194"/>
                      </a:cubicBezTo>
                      <a:cubicBezTo>
                        <a:pt x="365" y="221"/>
                        <a:pt x="365" y="221"/>
                        <a:pt x="365" y="221"/>
                      </a:cubicBezTo>
                      <a:cubicBezTo>
                        <a:pt x="365" y="222"/>
                        <a:pt x="365" y="222"/>
                        <a:pt x="365" y="222"/>
                      </a:cubicBezTo>
                      <a:cubicBezTo>
                        <a:pt x="361" y="238"/>
                        <a:pt x="361" y="238"/>
                        <a:pt x="361" y="238"/>
                      </a:cubicBezTo>
                      <a:cubicBezTo>
                        <a:pt x="363" y="249"/>
                        <a:pt x="363" y="249"/>
                        <a:pt x="363" y="249"/>
                      </a:cubicBezTo>
                      <a:cubicBezTo>
                        <a:pt x="379" y="270"/>
                        <a:pt x="379" y="270"/>
                        <a:pt x="379" y="270"/>
                      </a:cubicBezTo>
                      <a:cubicBezTo>
                        <a:pt x="415" y="282"/>
                        <a:pt x="415" y="282"/>
                        <a:pt x="415" y="282"/>
                      </a:cubicBezTo>
                      <a:cubicBezTo>
                        <a:pt x="416" y="282"/>
                        <a:pt x="416" y="283"/>
                        <a:pt x="416" y="284"/>
                      </a:cubicBezTo>
                      <a:cubicBezTo>
                        <a:pt x="418" y="313"/>
                        <a:pt x="418" y="313"/>
                        <a:pt x="418" y="313"/>
                      </a:cubicBezTo>
                      <a:cubicBezTo>
                        <a:pt x="430" y="340"/>
                        <a:pt x="430" y="340"/>
                        <a:pt x="430" y="340"/>
                      </a:cubicBezTo>
                      <a:cubicBezTo>
                        <a:pt x="444" y="356"/>
                        <a:pt x="444" y="356"/>
                        <a:pt x="444" y="356"/>
                      </a:cubicBezTo>
                      <a:cubicBezTo>
                        <a:pt x="469" y="372"/>
                        <a:pt x="469" y="372"/>
                        <a:pt x="469" y="372"/>
                      </a:cubicBezTo>
                      <a:cubicBezTo>
                        <a:pt x="470" y="373"/>
                        <a:pt x="470" y="374"/>
                        <a:pt x="470" y="375"/>
                      </a:cubicBezTo>
                      <a:cubicBezTo>
                        <a:pt x="469" y="377"/>
                        <a:pt x="469" y="377"/>
                        <a:pt x="469" y="377"/>
                      </a:cubicBezTo>
                      <a:cubicBezTo>
                        <a:pt x="469" y="378"/>
                        <a:pt x="469" y="378"/>
                        <a:pt x="469" y="378"/>
                      </a:cubicBezTo>
                      <a:cubicBezTo>
                        <a:pt x="456" y="407"/>
                        <a:pt x="456" y="407"/>
                        <a:pt x="456" y="407"/>
                      </a:cubicBezTo>
                      <a:cubicBezTo>
                        <a:pt x="455" y="408"/>
                        <a:pt x="455" y="409"/>
                        <a:pt x="454" y="409"/>
                      </a:cubicBezTo>
                      <a:cubicBezTo>
                        <a:pt x="433" y="413"/>
                        <a:pt x="433" y="413"/>
                        <a:pt x="433" y="413"/>
                      </a:cubicBezTo>
                      <a:cubicBezTo>
                        <a:pt x="429" y="420"/>
                        <a:pt x="429" y="420"/>
                        <a:pt x="429" y="420"/>
                      </a:cubicBezTo>
                      <a:cubicBezTo>
                        <a:pt x="429" y="421"/>
                        <a:pt x="429" y="421"/>
                        <a:pt x="428" y="421"/>
                      </a:cubicBezTo>
                      <a:cubicBezTo>
                        <a:pt x="411" y="431"/>
                        <a:pt x="411" y="431"/>
                        <a:pt x="411" y="431"/>
                      </a:cubicBezTo>
                      <a:cubicBezTo>
                        <a:pt x="414" y="458"/>
                        <a:pt x="414" y="458"/>
                        <a:pt x="414" y="458"/>
                      </a:cubicBezTo>
                      <a:cubicBezTo>
                        <a:pt x="410" y="486"/>
                        <a:pt x="410" y="486"/>
                        <a:pt x="410" y="486"/>
                      </a:cubicBezTo>
                      <a:cubicBezTo>
                        <a:pt x="410" y="486"/>
                        <a:pt x="410" y="487"/>
                        <a:pt x="410" y="487"/>
                      </a:cubicBezTo>
                      <a:cubicBezTo>
                        <a:pt x="410" y="487"/>
                        <a:pt x="409" y="487"/>
                        <a:pt x="409" y="487"/>
                      </a:cubicBezTo>
                      <a:cubicBezTo>
                        <a:pt x="409" y="488"/>
                        <a:pt x="409" y="488"/>
                        <a:pt x="409" y="488"/>
                      </a:cubicBezTo>
                      <a:cubicBezTo>
                        <a:pt x="408" y="488"/>
                        <a:pt x="407" y="489"/>
                        <a:pt x="406" y="488"/>
                      </a:cubicBezTo>
                      <a:cubicBezTo>
                        <a:pt x="339" y="474"/>
                        <a:pt x="339" y="474"/>
                        <a:pt x="339" y="474"/>
                      </a:cubicBezTo>
                      <a:cubicBezTo>
                        <a:pt x="325" y="479"/>
                        <a:pt x="325" y="479"/>
                        <a:pt x="325" y="479"/>
                      </a:cubicBezTo>
                      <a:cubicBezTo>
                        <a:pt x="325" y="479"/>
                        <a:pt x="324" y="479"/>
                        <a:pt x="324" y="479"/>
                      </a:cubicBezTo>
                      <a:cubicBezTo>
                        <a:pt x="271" y="474"/>
                        <a:pt x="271" y="474"/>
                        <a:pt x="271" y="474"/>
                      </a:cubicBezTo>
                      <a:cubicBezTo>
                        <a:pt x="271" y="474"/>
                        <a:pt x="270" y="473"/>
                        <a:pt x="270" y="473"/>
                      </a:cubicBezTo>
                      <a:cubicBezTo>
                        <a:pt x="263" y="468"/>
                        <a:pt x="263" y="468"/>
                        <a:pt x="263" y="468"/>
                      </a:cubicBezTo>
                      <a:cubicBezTo>
                        <a:pt x="262" y="468"/>
                        <a:pt x="262" y="468"/>
                        <a:pt x="261" y="468"/>
                      </a:cubicBezTo>
                      <a:cubicBezTo>
                        <a:pt x="243" y="477"/>
                        <a:pt x="243" y="477"/>
                        <a:pt x="243" y="477"/>
                      </a:cubicBezTo>
                      <a:cubicBezTo>
                        <a:pt x="243" y="477"/>
                        <a:pt x="243" y="477"/>
                        <a:pt x="243" y="477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" name="Freeform 90">
                  <a:extLst>
                    <a:ext uri="{FF2B5EF4-FFF2-40B4-BE49-F238E27FC236}">
                      <a16:creationId xmlns:a16="http://schemas.microsoft.com/office/drawing/2014/main" id="{1B9700DE-C1FE-42E3-AC8E-253519CE9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1213" y="2743200"/>
                  <a:ext cx="1566863" cy="1314450"/>
                </a:xfrm>
                <a:custGeom>
                  <a:avLst/>
                  <a:gdLst>
                    <a:gd name="T0" fmla="*/ 951 w 1058"/>
                    <a:gd name="T1" fmla="*/ 124 h 887"/>
                    <a:gd name="T2" fmla="*/ 938 w 1058"/>
                    <a:gd name="T3" fmla="*/ 22 h 887"/>
                    <a:gd name="T4" fmla="*/ 809 w 1058"/>
                    <a:gd name="T5" fmla="*/ 56 h 887"/>
                    <a:gd name="T6" fmla="*/ 660 w 1058"/>
                    <a:gd name="T7" fmla="*/ 195 h 887"/>
                    <a:gd name="T8" fmla="*/ 504 w 1058"/>
                    <a:gd name="T9" fmla="*/ 258 h 887"/>
                    <a:gd name="T10" fmla="*/ 465 w 1058"/>
                    <a:gd name="T11" fmla="*/ 192 h 887"/>
                    <a:gd name="T12" fmla="*/ 483 w 1058"/>
                    <a:gd name="T13" fmla="*/ 107 h 887"/>
                    <a:gd name="T14" fmla="*/ 376 w 1058"/>
                    <a:gd name="T15" fmla="*/ 88 h 887"/>
                    <a:gd name="T16" fmla="*/ 308 w 1058"/>
                    <a:gd name="T17" fmla="*/ 118 h 887"/>
                    <a:gd name="T18" fmla="*/ 192 w 1058"/>
                    <a:gd name="T19" fmla="*/ 184 h 887"/>
                    <a:gd name="T20" fmla="*/ 177 w 1058"/>
                    <a:gd name="T21" fmla="*/ 275 h 887"/>
                    <a:gd name="T22" fmla="*/ 179 w 1058"/>
                    <a:gd name="T23" fmla="*/ 300 h 887"/>
                    <a:gd name="T24" fmla="*/ 136 w 1058"/>
                    <a:gd name="T25" fmla="*/ 340 h 887"/>
                    <a:gd name="T26" fmla="*/ 70 w 1058"/>
                    <a:gd name="T27" fmla="*/ 391 h 887"/>
                    <a:gd name="T28" fmla="*/ 48 w 1058"/>
                    <a:gd name="T29" fmla="*/ 405 h 887"/>
                    <a:gd name="T30" fmla="*/ 5 w 1058"/>
                    <a:gd name="T31" fmla="*/ 456 h 887"/>
                    <a:gd name="T32" fmla="*/ 60 w 1058"/>
                    <a:gd name="T33" fmla="*/ 502 h 887"/>
                    <a:gd name="T34" fmla="*/ 114 w 1058"/>
                    <a:gd name="T35" fmla="*/ 493 h 887"/>
                    <a:gd name="T36" fmla="*/ 188 w 1058"/>
                    <a:gd name="T37" fmla="*/ 619 h 887"/>
                    <a:gd name="T38" fmla="*/ 198 w 1058"/>
                    <a:gd name="T39" fmla="*/ 647 h 887"/>
                    <a:gd name="T40" fmla="*/ 227 w 1058"/>
                    <a:gd name="T41" fmla="*/ 604 h 887"/>
                    <a:gd name="T42" fmla="*/ 372 w 1058"/>
                    <a:gd name="T43" fmla="*/ 628 h 887"/>
                    <a:gd name="T44" fmla="*/ 433 w 1058"/>
                    <a:gd name="T45" fmla="*/ 653 h 887"/>
                    <a:gd name="T46" fmla="*/ 442 w 1058"/>
                    <a:gd name="T47" fmla="*/ 688 h 887"/>
                    <a:gd name="T48" fmla="*/ 444 w 1058"/>
                    <a:gd name="T49" fmla="*/ 703 h 887"/>
                    <a:gd name="T50" fmla="*/ 452 w 1058"/>
                    <a:gd name="T51" fmla="*/ 714 h 887"/>
                    <a:gd name="T52" fmla="*/ 455 w 1058"/>
                    <a:gd name="T53" fmla="*/ 754 h 887"/>
                    <a:gd name="T54" fmla="*/ 481 w 1058"/>
                    <a:gd name="T55" fmla="*/ 761 h 887"/>
                    <a:gd name="T56" fmla="*/ 476 w 1058"/>
                    <a:gd name="T57" fmla="*/ 782 h 887"/>
                    <a:gd name="T58" fmla="*/ 459 w 1058"/>
                    <a:gd name="T59" fmla="*/ 850 h 887"/>
                    <a:gd name="T60" fmla="*/ 489 w 1058"/>
                    <a:gd name="T61" fmla="*/ 834 h 887"/>
                    <a:gd name="T62" fmla="*/ 527 w 1058"/>
                    <a:gd name="T63" fmla="*/ 832 h 887"/>
                    <a:gd name="T64" fmla="*/ 618 w 1058"/>
                    <a:gd name="T65" fmla="*/ 865 h 887"/>
                    <a:gd name="T66" fmla="*/ 639 w 1058"/>
                    <a:gd name="T67" fmla="*/ 866 h 887"/>
                    <a:gd name="T68" fmla="*/ 664 w 1058"/>
                    <a:gd name="T69" fmla="*/ 875 h 887"/>
                    <a:gd name="T70" fmla="*/ 678 w 1058"/>
                    <a:gd name="T71" fmla="*/ 884 h 887"/>
                    <a:gd name="T72" fmla="*/ 680 w 1058"/>
                    <a:gd name="T73" fmla="*/ 840 h 887"/>
                    <a:gd name="T74" fmla="*/ 659 w 1058"/>
                    <a:gd name="T75" fmla="*/ 800 h 887"/>
                    <a:gd name="T76" fmla="*/ 636 w 1058"/>
                    <a:gd name="T77" fmla="*/ 770 h 887"/>
                    <a:gd name="T78" fmla="*/ 664 w 1058"/>
                    <a:gd name="T79" fmla="*/ 738 h 887"/>
                    <a:gd name="T80" fmla="*/ 714 w 1058"/>
                    <a:gd name="T81" fmla="*/ 742 h 887"/>
                    <a:gd name="T82" fmla="*/ 771 w 1058"/>
                    <a:gd name="T83" fmla="*/ 752 h 887"/>
                    <a:gd name="T84" fmla="*/ 789 w 1058"/>
                    <a:gd name="T85" fmla="*/ 770 h 887"/>
                    <a:gd name="T86" fmla="*/ 806 w 1058"/>
                    <a:gd name="T87" fmla="*/ 733 h 887"/>
                    <a:gd name="T88" fmla="*/ 824 w 1058"/>
                    <a:gd name="T89" fmla="*/ 678 h 887"/>
                    <a:gd name="T90" fmla="*/ 839 w 1058"/>
                    <a:gd name="T91" fmla="*/ 676 h 887"/>
                    <a:gd name="T92" fmla="*/ 872 w 1058"/>
                    <a:gd name="T93" fmla="*/ 685 h 887"/>
                    <a:gd name="T94" fmla="*/ 878 w 1058"/>
                    <a:gd name="T95" fmla="*/ 688 h 887"/>
                    <a:gd name="T96" fmla="*/ 898 w 1058"/>
                    <a:gd name="T97" fmla="*/ 705 h 887"/>
                    <a:gd name="T98" fmla="*/ 1019 w 1058"/>
                    <a:gd name="T99" fmla="*/ 677 h 887"/>
                    <a:gd name="T100" fmla="*/ 1045 w 1058"/>
                    <a:gd name="T101" fmla="*/ 537 h 887"/>
                    <a:gd name="T102" fmla="*/ 1021 w 1058"/>
                    <a:gd name="T103" fmla="*/ 476 h 887"/>
                    <a:gd name="T104" fmla="*/ 1017 w 1058"/>
                    <a:gd name="T105" fmla="*/ 435 h 887"/>
                    <a:gd name="T106" fmla="*/ 1011 w 1058"/>
                    <a:gd name="T107" fmla="*/ 386 h 887"/>
                    <a:gd name="T108" fmla="*/ 999 w 1058"/>
                    <a:gd name="T109" fmla="*/ 330 h 887"/>
                    <a:gd name="T110" fmla="*/ 991 w 1058"/>
                    <a:gd name="T111" fmla="*/ 273 h 887"/>
                    <a:gd name="T112" fmla="*/ 973 w 1058"/>
                    <a:gd name="T113" fmla="*/ 207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58" h="887">
                      <a:moveTo>
                        <a:pt x="962" y="165"/>
                      </a:moveTo>
                      <a:cubicBezTo>
                        <a:pt x="962" y="165"/>
                        <a:pt x="962" y="165"/>
                        <a:pt x="962" y="165"/>
                      </a:cubicBezTo>
                      <a:cubicBezTo>
                        <a:pt x="963" y="150"/>
                        <a:pt x="963" y="150"/>
                        <a:pt x="963" y="150"/>
                      </a:cubicBezTo>
                      <a:cubicBezTo>
                        <a:pt x="962" y="137"/>
                        <a:pt x="962" y="137"/>
                        <a:pt x="962" y="137"/>
                      </a:cubicBezTo>
                      <a:cubicBezTo>
                        <a:pt x="951" y="124"/>
                        <a:pt x="951" y="124"/>
                        <a:pt x="951" y="124"/>
                      </a:cubicBezTo>
                      <a:cubicBezTo>
                        <a:pt x="937" y="118"/>
                        <a:pt x="937" y="118"/>
                        <a:pt x="937" y="118"/>
                      </a:cubicBezTo>
                      <a:cubicBezTo>
                        <a:pt x="936" y="118"/>
                        <a:pt x="936" y="118"/>
                        <a:pt x="936" y="118"/>
                      </a:cubicBezTo>
                      <a:cubicBezTo>
                        <a:pt x="935" y="117"/>
                        <a:pt x="935" y="117"/>
                        <a:pt x="935" y="117"/>
                      </a:cubicBezTo>
                      <a:cubicBezTo>
                        <a:pt x="934" y="51"/>
                        <a:pt x="934" y="51"/>
                        <a:pt x="934" y="51"/>
                      </a:cubicBezTo>
                      <a:cubicBezTo>
                        <a:pt x="938" y="22"/>
                        <a:pt x="938" y="22"/>
                        <a:pt x="938" y="22"/>
                      </a:cubicBezTo>
                      <a:cubicBezTo>
                        <a:pt x="931" y="0"/>
                        <a:pt x="931" y="0"/>
                        <a:pt x="931" y="0"/>
                      </a:cubicBezTo>
                      <a:cubicBezTo>
                        <a:pt x="925" y="7"/>
                        <a:pt x="925" y="7"/>
                        <a:pt x="925" y="7"/>
                      </a:cubicBezTo>
                      <a:cubicBezTo>
                        <a:pt x="925" y="7"/>
                        <a:pt x="925" y="7"/>
                        <a:pt x="924" y="7"/>
                      </a:cubicBezTo>
                      <a:cubicBezTo>
                        <a:pt x="893" y="16"/>
                        <a:pt x="893" y="16"/>
                        <a:pt x="893" y="16"/>
                      </a:cubicBezTo>
                      <a:cubicBezTo>
                        <a:pt x="809" y="56"/>
                        <a:pt x="809" y="56"/>
                        <a:pt x="809" y="56"/>
                      </a:cubicBezTo>
                      <a:cubicBezTo>
                        <a:pt x="752" y="119"/>
                        <a:pt x="752" y="119"/>
                        <a:pt x="752" y="119"/>
                      </a:cubicBezTo>
                      <a:cubicBezTo>
                        <a:pt x="752" y="119"/>
                        <a:pt x="752" y="119"/>
                        <a:pt x="752" y="120"/>
                      </a:cubicBezTo>
                      <a:cubicBezTo>
                        <a:pt x="690" y="151"/>
                        <a:pt x="690" y="151"/>
                        <a:pt x="690" y="151"/>
                      </a:cubicBezTo>
                      <a:cubicBezTo>
                        <a:pt x="660" y="194"/>
                        <a:pt x="660" y="194"/>
                        <a:pt x="660" y="194"/>
                      </a:cubicBezTo>
                      <a:cubicBezTo>
                        <a:pt x="660" y="194"/>
                        <a:pt x="660" y="194"/>
                        <a:pt x="660" y="195"/>
                      </a:cubicBezTo>
                      <a:cubicBezTo>
                        <a:pt x="536" y="274"/>
                        <a:pt x="536" y="274"/>
                        <a:pt x="536" y="274"/>
                      </a:cubicBezTo>
                      <a:cubicBezTo>
                        <a:pt x="536" y="275"/>
                        <a:pt x="536" y="275"/>
                        <a:pt x="535" y="275"/>
                      </a:cubicBezTo>
                      <a:cubicBezTo>
                        <a:pt x="519" y="272"/>
                        <a:pt x="519" y="272"/>
                        <a:pt x="519" y="272"/>
                      </a:cubicBezTo>
                      <a:cubicBezTo>
                        <a:pt x="518" y="272"/>
                        <a:pt x="518" y="272"/>
                        <a:pt x="518" y="272"/>
                      </a:cubicBezTo>
                      <a:cubicBezTo>
                        <a:pt x="504" y="258"/>
                        <a:pt x="504" y="258"/>
                        <a:pt x="504" y="258"/>
                      </a:cubicBezTo>
                      <a:cubicBezTo>
                        <a:pt x="472" y="211"/>
                        <a:pt x="472" y="211"/>
                        <a:pt x="472" y="211"/>
                      </a:cubicBezTo>
                      <a:cubicBezTo>
                        <a:pt x="472" y="211"/>
                        <a:pt x="472" y="211"/>
                        <a:pt x="472" y="211"/>
                      </a:cubicBezTo>
                      <a:cubicBezTo>
                        <a:pt x="472" y="210"/>
                        <a:pt x="472" y="210"/>
                        <a:pt x="472" y="210"/>
                      </a:cubicBezTo>
                      <a:cubicBezTo>
                        <a:pt x="472" y="199"/>
                        <a:pt x="472" y="199"/>
                        <a:pt x="472" y="199"/>
                      </a:cubicBezTo>
                      <a:cubicBezTo>
                        <a:pt x="465" y="192"/>
                        <a:pt x="465" y="192"/>
                        <a:pt x="465" y="192"/>
                      </a:cubicBezTo>
                      <a:cubicBezTo>
                        <a:pt x="465" y="191"/>
                        <a:pt x="465" y="191"/>
                        <a:pt x="465" y="191"/>
                      </a:cubicBezTo>
                      <a:cubicBezTo>
                        <a:pt x="465" y="191"/>
                        <a:pt x="465" y="190"/>
                        <a:pt x="465" y="190"/>
                      </a:cubicBezTo>
                      <a:cubicBezTo>
                        <a:pt x="463" y="152"/>
                        <a:pt x="463" y="152"/>
                        <a:pt x="463" y="152"/>
                      </a:cubicBezTo>
                      <a:cubicBezTo>
                        <a:pt x="463" y="152"/>
                        <a:pt x="463" y="152"/>
                        <a:pt x="464" y="152"/>
                      </a:cubicBezTo>
                      <a:cubicBezTo>
                        <a:pt x="483" y="107"/>
                        <a:pt x="483" y="107"/>
                        <a:pt x="483" y="107"/>
                      </a:cubicBezTo>
                      <a:cubicBezTo>
                        <a:pt x="477" y="93"/>
                        <a:pt x="477" y="93"/>
                        <a:pt x="477" y="93"/>
                      </a:cubicBezTo>
                      <a:cubicBezTo>
                        <a:pt x="398" y="97"/>
                        <a:pt x="398" y="97"/>
                        <a:pt x="398" y="97"/>
                      </a:cubicBezTo>
                      <a:cubicBezTo>
                        <a:pt x="398" y="97"/>
                        <a:pt x="397" y="96"/>
                        <a:pt x="397" y="96"/>
                      </a:cubicBezTo>
                      <a:cubicBezTo>
                        <a:pt x="387" y="88"/>
                        <a:pt x="387" y="88"/>
                        <a:pt x="387" y="88"/>
                      </a:cubicBezTo>
                      <a:cubicBezTo>
                        <a:pt x="376" y="88"/>
                        <a:pt x="376" y="88"/>
                        <a:pt x="376" y="88"/>
                      </a:cubicBezTo>
                      <a:cubicBezTo>
                        <a:pt x="364" y="94"/>
                        <a:pt x="364" y="94"/>
                        <a:pt x="364" y="94"/>
                      </a:cubicBezTo>
                      <a:cubicBezTo>
                        <a:pt x="364" y="94"/>
                        <a:pt x="363" y="94"/>
                        <a:pt x="363" y="94"/>
                      </a:cubicBezTo>
                      <a:cubicBezTo>
                        <a:pt x="352" y="93"/>
                        <a:pt x="352" y="93"/>
                        <a:pt x="352" y="93"/>
                      </a:cubicBezTo>
                      <a:cubicBezTo>
                        <a:pt x="309" y="117"/>
                        <a:pt x="309" y="117"/>
                        <a:pt x="309" y="117"/>
                      </a:cubicBezTo>
                      <a:cubicBezTo>
                        <a:pt x="308" y="118"/>
                        <a:pt x="308" y="118"/>
                        <a:pt x="308" y="118"/>
                      </a:cubicBezTo>
                      <a:cubicBezTo>
                        <a:pt x="253" y="131"/>
                        <a:pt x="253" y="131"/>
                        <a:pt x="253" y="131"/>
                      </a:cubicBezTo>
                      <a:cubicBezTo>
                        <a:pt x="242" y="161"/>
                        <a:pt x="242" y="161"/>
                        <a:pt x="242" y="161"/>
                      </a:cubicBezTo>
                      <a:cubicBezTo>
                        <a:pt x="242" y="162"/>
                        <a:pt x="241" y="162"/>
                        <a:pt x="241" y="163"/>
                      </a:cubicBezTo>
                      <a:cubicBezTo>
                        <a:pt x="211" y="173"/>
                        <a:pt x="211" y="173"/>
                        <a:pt x="211" y="173"/>
                      </a:cubicBezTo>
                      <a:cubicBezTo>
                        <a:pt x="192" y="184"/>
                        <a:pt x="192" y="184"/>
                        <a:pt x="192" y="184"/>
                      </a:cubicBezTo>
                      <a:cubicBezTo>
                        <a:pt x="188" y="197"/>
                        <a:pt x="188" y="197"/>
                        <a:pt x="188" y="197"/>
                      </a:cubicBezTo>
                      <a:cubicBezTo>
                        <a:pt x="183" y="276"/>
                        <a:pt x="183" y="276"/>
                        <a:pt x="183" y="276"/>
                      </a:cubicBezTo>
                      <a:cubicBezTo>
                        <a:pt x="183" y="276"/>
                        <a:pt x="182" y="277"/>
                        <a:pt x="182" y="277"/>
                      </a:cubicBezTo>
                      <a:cubicBezTo>
                        <a:pt x="181" y="278"/>
                        <a:pt x="181" y="278"/>
                        <a:pt x="180" y="277"/>
                      </a:cubicBezTo>
                      <a:cubicBezTo>
                        <a:pt x="177" y="275"/>
                        <a:pt x="177" y="275"/>
                        <a:pt x="177" y="275"/>
                      </a:cubicBezTo>
                      <a:cubicBezTo>
                        <a:pt x="173" y="282"/>
                        <a:pt x="173" y="282"/>
                        <a:pt x="173" y="282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9" y="298"/>
                        <a:pt x="179" y="298"/>
                        <a:pt x="179" y="298"/>
                      </a:cubicBezTo>
                      <a:cubicBezTo>
                        <a:pt x="180" y="298"/>
                        <a:pt x="180" y="299"/>
                        <a:pt x="180" y="299"/>
                      </a:cubicBezTo>
                      <a:cubicBezTo>
                        <a:pt x="180" y="299"/>
                        <a:pt x="180" y="300"/>
                        <a:pt x="179" y="300"/>
                      </a:cubicBezTo>
                      <a:cubicBezTo>
                        <a:pt x="175" y="306"/>
                        <a:pt x="175" y="306"/>
                        <a:pt x="175" y="306"/>
                      </a:cubicBezTo>
                      <a:cubicBezTo>
                        <a:pt x="163" y="321"/>
                        <a:pt x="163" y="321"/>
                        <a:pt x="163" y="321"/>
                      </a:cubicBezTo>
                      <a:cubicBezTo>
                        <a:pt x="163" y="321"/>
                        <a:pt x="162" y="321"/>
                        <a:pt x="162" y="321"/>
                      </a:cubicBezTo>
                      <a:cubicBezTo>
                        <a:pt x="151" y="321"/>
                        <a:pt x="151" y="321"/>
                        <a:pt x="151" y="321"/>
                      </a:cubicBezTo>
                      <a:cubicBezTo>
                        <a:pt x="136" y="340"/>
                        <a:pt x="136" y="340"/>
                        <a:pt x="136" y="340"/>
                      </a:cubicBezTo>
                      <a:cubicBezTo>
                        <a:pt x="136" y="340"/>
                        <a:pt x="136" y="340"/>
                        <a:pt x="136" y="340"/>
                      </a:cubicBezTo>
                      <a:cubicBezTo>
                        <a:pt x="122" y="348"/>
                        <a:pt x="122" y="348"/>
                        <a:pt x="122" y="348"/>
                      </a:cubicBezTo>
                      <a:cubicBezTo>
                        <a:pt x="107" y="380"/>
                        <a:pt x="107" y="380"/>
                        <a:pt x="107" y="380"/>
                      </a:cubicBezTo>
                      <a:cubicBezTo>
                        <a:pt x="107" y="380"/>
                        <a:pt x="106" y="380"/>
                        <a:pt x="106" y="381"/>
                      </a:cubicBezTo>
                      <a:cubicBezTo>
                        <a:pt x="70" y="391"/>
                        <a:pt x="70" y="391"/>
                        <a:pt x="70" y="391"/>
                      </a:cubicBezTo>
                      <a:cubicBezTo>
                        <a:pt x="67" y="396"/>
                        <a:pt x="67" y="396"/>
                        <a:pt x="67" y="396"/>
                      </a:cubicBezTo>
                      <a:cubicBezTo>
                        <a:pt x="67" y="397"/>
                        <a:pt x="66" y="397"/>
                        <a:pt x="66" y="397"/>
                      </a:cubicBezTo>
                      <a:cubicBezTo>
                        <a:pt x="51" y="398"/>
                        <a:pt x="51" y="398"/>
                        <a:pt x="51" y="398"/>
                      </a:cubicBezTo>
                      <a:cubicBezTo>
                        <a:pt x="49" y="405"/>
                        <a:pt x="49" y="405"/>
                        <a:pt x="49" y="405"/>
                      </a:cubicBezTo>
                      <a:cubicBezTo>
                        <a:pt x="49" y="405"/>
                        <a:pt x="48" y="405"/>
                        <a:pt x="48" y="405"/>
                      </a:cubicBezTo>
                      <a:cubicBezTo>
                        <a:pt x="42" y="411"/>
                        <a:pt x="42" y="411"/>
                        <a:pt x="42" y="411"/>
                      </a:cubicBezTo>
                      <a:cubicBezTo>
                        <a:pt x="17" y="440"/>
                        <a:pt x="17" y="440"/>
                        <a:pt x="17" y="440"/>
                      </a:cubicBezTo>
                      <a:cubicBezTo>
                        <a:pt x="15" y="452"/>
                        <a:pt x="15" y="452"/>
                        <a:pt x="15" y="452"/>
                      </a:cubicBezTo>
                      <a:cubicBezTo>
                        <a:pt x="15" y="452"/>
                        <a:pt x="15" y="453"/>
                        <a:pt x="14" y="453"/>
                      </a:cubicBezTo>
                      <a:cubicBezTo>
                        <a:pt x="5" y="456"/>
                        <a:pt x="5" y="456"/>
                        <a:pt x="5" y="456"/>
                      </a:cubicBezTo>
                      <a:cubicBezTo>
                        <a:pt x="1" y="475"/>
                        <a:pt x="1" y="475"/>
                        <a:pt x="1" y="475"/>
                      </a:cubicBezTo>
                      <a:cubicBezTo>
                        <a:pt x="0" y="475"/>
                        <a:pt x="0" y="476"/>
                        <a:pt x="0" y="476"/>
                      </a:cubicBezTo>
                      <a:cubicBezTo>
                        <a:pt x="1" y="483"/>
                        <a:pt x="1" y="483"/>
                        <a:pt x="1" y="483"/>
                      </a:cubicBezTo>
                      <a:cubicBezTo>
                        <a:pt x="10" y="505"/>
                        <a:pt x="10" y="505"/>
                        <a:pt x="10" y="505"/>
                      </a:cubicBezTo>
                      <a:cubicBezTo>
                        <a:pt x="10" y="505"/>
                        <a:pt x="44" y="503"/>
                        <a:pt x="60" y="502"/>
                      </a:cubicBezTo>
                      <a:cubicBezTo>
                        <a:pt x="61" y="501"/>
                        <a:pt x="63" y="503"/>
                        <a:pt x="63" y="504"/>
                      </a:cubicBezTo>
                      <a:cubicBezTo>
                        <a:pt x="63" y="505"/>
                        <a:pt x="63" y="510"/>
                        <a:pt x="64" y="511"/>
                      </a:cubicBezTo>
                      <a:cubicBezTo>
                        <a:pt x="66" y="513"/>
                        <a:pt x="73" y="513"/>
                        <a:pt x="76" y="513"/>
                      </a:cubicBezTo>
                      <a:cubicBezTo>
                        <a:pt x="84" y="515"/>
                        <a:pt x="84" y="516"/>
                        <a:pt x="89" y="509"/>
                      </a:cubicBezTo>
                      <a:cubicBezTo>
                        <a:pt x="95" y="501"/>
                        <a:pt x="104" y="495"/>
                        <a:pt x="114" y="493"/>
                      </a:cubicBezTo>
                      <a:cubicBezTo>
                        <a:pt x="140" y="487"/>
                        <a:pt x="171" y="501"/>
                        <a:pt x="180" y="528"/>
                      </a:cubicBezTo>
                      <a:cubicBezTo>
                        <a:pt x="185" y="543"/>
                        <a:pt x="186" y="558"/>
                        <a:pt x="185" y="574"/>
                      </a:cubicBezTo>
                      <a:cubicBezTo>
                        <a:pt x="185" y="577"/>
                        <a:pt x="185" y="583"/>
                        <a:pt x="183" y="586"/>
                      </a:cubicBezTo>
                      <a:cubicBezTo>
                        <a:pt x="178" y="591"/>
                        <a:pt x="170" y="590"/>
                        <a:pt x="167" y="598"/>
                      </a:cubicBezTo>
                      <a:cubicBezTo>
                        <a:pt x="164" y="610"/>
                        <a:pt x="182" y="610"/>
                        <a:pt x="188" y="619"/>
                      </a:cubicBezTo>
                      <a:cubicBezTo>
                        <a:pt x="191" y="625"/>
                        <a:pt x="188" y="637"/>
                        <a:pt x="185" y="643"/>
                      </a:cubicBezTo>
                      <a:cubicBezTo>
                        <a:pt x="185" y="644"/>
                        <a:pt x="184" y="645"/>
                        <a:pt x="183" y="645"/>
                      </a:cubicBezTo>
                      <a:cubicBezTo>
                        <a:pt x="178" y="644"/>
                        <a:pt x="173" y="644"/>
                        <a:pt x="168" y="644"/>
                      </a:cubicBezTo>
                      <a:cubicBezTo>
                        <a:pt x="181" y="652"/>
                        <a:pt x="181" y="652"/>
                        <a:pt x="181" y="652"/>
                      </a:cubicBezTo>
                      <a:cubicBezTo>
                        <a:pt x="198" y="647"/>
                        <a:pt x="198" y="647"/>
                        <a:pt x="198" y="647"/>
                      </a:cubicBezTo>
                      <a:cubicBezTo>
                        <a:pt x="206" y="633"/>
                        <a:pt x="206" y="633"/>
                        <a:pt x="206" y="633"/>
                      </a:cubicBezTo>
                      <a:cubicBezTo>
                        <a:pt x="203" y="622"/>
                        <a:pt x="203" y="622"/>
                        <a:pt x="203" y="622"/>
                      </a:cubicBezTo>
                      <a:cubicBezTo>
                        <a:pt x="202" y="622"/>
                        <a:pt x="202" y="621"/>
                        <a:pt x="203" y="621"/>
                      </a:cubicBezTo>
                      <a:cubicBezTo>
                        <a:pt x="203" y="621"/>
                        <a:pt x="203" y="620"/>
                        <a:pt x="203" y="620"/>
                      </a:cubicBezTo>
                      <a:cubicBezTo>
                        <a:pt x="227" y="604"/>
                        <a:pt x="227" y="604"/>
                        <a:pt x="227" y="604"/>
                      </a:cubicBezTo>
                      <a:cubicBezTo>
                        <a:pt x="265" y="589"/>
                        <a:pt x="265" y="589"/>
                        <a:pt x="265" y="589"/>
                      </a:cubicBezTo>
                      <a:cubicBezTo>
                        <a:pt x="289" y="586"/>
                        <a:pt x="289" y="586"/>
                        <a:pt x="289" y="586"/>
                      </a:cubicBezTo>
                      <a:cubicBezTo>
                        <a:pt x="289" y="586"/>
                        <a:pt x="289" y="586"/>
                        <a:pt x="290" y="586"/>
                      </a:cubicBezTo>
                      <a:cubicBezTo>
                        <a:pt x="337" y="606"/>
                        <a:pt x="337" y="606"/>
                        <a:pt x="337" y="606"/>
                      </a:cubicBezTo>
                      <a:cubicBezTo>
                        <a:pt x="372" y="628"/>
                        <a:pt x="372" y="628"/>
                        <a:pt x="372" y="628"/>
                      </a:cubicBezTo>
                      <a:cubicBezTo>
                        <a:pt x="424" y="642"/>
                        <a:pt x="424" y="642"/>
                        <a:pt x="424" y="642"/>
                      </a:cubicBezTo>
                      <a:cubicBezTo>
                        <a:pt x="424" y="642"/>
                        <a:pt x="425" y="642"/>
                        <a:pt x="425" y="642"/>
                      </a:cubicBezTo>
                      <a:cubicBezTo>
                        <a:pt x="432" y="651"/>
                        <a:pt x="432" y="651"/>
                        <a:pt x="432" y="651"/>
                      </a:cubicBezTo>
                      <a:cubicBezTo>
                        <a:pt x="433" y="652"/>
                        <a:pt x="433" y="652"/>
                        <a:pt x="433" y="653"/>
                      </a:cubicBezTo>
                      <a:cubicBezTo>
                        <a:pt x="433" y="653"/>
                        <a:pt x="433" y="653"/>
                        <a:pt x="433" y="653"/>
                      </a:cubicBezTo>
                      <a:cubicBezTo>
                        <a:pt x="424" y="676"/>
                        <a:pt x="424" y="676"/>
                        <a:pt x="424" y="676"/>
                      </a:cubicBezTo>
                      <a:cubicBezTo>
                        <a:pt x="441" y="684"/>
                        <a:pt x="441" y="684"/>
                        <a:pt x="441" y="684"/>
                      </a:cubicBezTo>
                      <a:cubicBezTo>
                        <a:pt x="442" y="684"/>
                        <a:pt x="443" y="685"/>
                        <a:pt x="443" y="686"/>
                      </a:cubicBezTo>
                      <a:cubicBezTo>
                        <a:pt x="443" y="686"/>
                        <a:pt x="443" y="686"/>
                        <a:pt x="442" y="687"/>
                      </a:cubicBezTo>
                      <a:cubicBezTo>
                        <a:pt x="442" y="687"/>
                        <a:pt x="442" y="687"/>
                        <a:pt x="442" y="688"/>
                      </a:cubicBezTo>
                      <a:cubicBezTo>
                        <a:pt x="433" y="693"/>
                        <a:pt x="433" y="693"/>
                        <a:pt x="433" y="693"/>
                      </a:cubicBezTo>
                      <a:cubicBezTo>
                        <a:pt x="436" y="700"/>
                        <a:pt x="436" y="700"/>
                        <a:pt x="436" y="700"/>
                      </a:cubicBezTo>
                      <a:cubicBezTo>
                        <a:pt x="442" y="700"/>
                        <a:pt x="442" y="700"/>
                        <a:pt x="442" y="700"/>
                      </a:cubicBezTo>
                      <a:cubicBezTo>
                        <a:pt x="443" y="700"/>
                        <a:pt x="443" y="701"/>
                        <a:pt x="444" y="701"/>
                      </a:cubicBezTo>
                      <a:cubicBezTo>
                        <a:pt x="444" y="702"/>
                        <a:pt x="444" y="702"/>
                        <a:pt x="444" y="703"/>
                      </a:cubicBezTo>
                      <a:cubicBezTo>
                        <a:pt x="444" y="703"/>
                        <a:pt x="444" y="703"/>
                        <a:pt x="443" y="704"/>
                      </a:cubicBezTo>
                      <a:cubicBezTo>
                        <a:pt x="441" y="706"/>
                        <a:pt x="441" y="706"/>
                        <a:pt x="441" y="706"/>
                      </a:cubicBezTo>
                      <a:cubicBezTo>
                        <a:pt x="441" y="707"/>
                        <a:pt x="441" y="707"/>
                        <a:pt x="441" y="707"/>
                      </a:cubicBezTo>
                      <a:cubicBezTo>
                        <a:pt x="445" y="716"/>
                        <a:pt x="445" y="716"/>
                        <a:pt x="445" y="716"/>
                      </a:cubicBezTo>
                      <a:cubicBezTo>
                        <a:pt x="452" y="714"/>
                        <a:pt x="452" y="714"/>
                        <a:pt x="452" y="714"/>
                      </a:cubicBezTo>
                      <a:cubicBezTo>
                        <a:pt x="453" y="714"/>
                        <a:pt x="454" y="715"/>
                        <a:pt x="454" y="716"/>
                      </a:cubicBezTo>
                      <a:cubicBezTo>
                        <a:pt x="458" y="731"/>
                        <a:pt x="458" y="731"/>
                        <a:pt x="458" y="731"/>
                      </a:cubicBezTo>
                      <a:cubicBezTo>
                        <a:pt x="458" y="731"/>
                        <a:pt x="458" y="732"/>
                        <a:pt x="458" y="732"/>
                      </a:cubicBezTo>
                      <a:cubicBezTo>
                        <a:pt x="458" y="732"/>
                        <a:pt x="458" y="732"/>
                        <a:pt x="458" y="732"/>
                      </a:cubicBezTo>
                      <a:cubicBezTo>
                        <a:pt x="455" y="754"/>
                        <a:pt x="455" y="754"/>
                        <a:pt x="455" y="754"/>
                      </a:cubicBezTo>
                      <a:cubicBezTo>
                        <a:pt x="464" y="750"/>
                        <a:pt x="464" y="750"/>
                        <a:pt x="464" y="750"/>
                      </a:cubicBezTo>
                      <a:cubicBezTo>
                        <a:pt x="470" y="733"/>
                        <a:pt x="470" y="733"/>
                        <a:pt x="470" y="733"/>
                      </a:cubicBezTo>
                      <a:cubicBezTo>
                        <a:pt x="470" y="733"/>
                        <a:pt x="471" y="732"/>
                        <a:pt x="472" y="732"/>
                      </a:cubicBezTo>
                      <a:cubicBezTo>
                        <a:pt x="472" y="732"/>
                        <a:pt x="473" y="733"/>
                        <a:pt x="473" y="733"/>
                      </a:cubicBezTo>
                      <a:cubicBezTo>
                        <a:pt x="481" y="761"/>
                        <a:pt x="481" y="761"/>
                        <a:pt x="481" y="761"/>
                      </a:cubicBezTo>
                      <a:cubicBezTo>
                        <a:pt x="482" y="761"/>
                        <a:pt x="482" y="762"/>
                        <a:pt x="482" y="762"/>
                      </a:cubicBezTo>
                      <a:cubicBezTo>
                        <a:pt x="482" y="762"/>
                        <a:pt x="481" y="762"/>
                        <a:pt x="481" y="763"/>
                      </a:cubicBezTo>
                      <a:cubicBezTo>
                        <a:pt x="475" y="773"/>
                        <a:pt x="475" y="773"/>
                        <a:pt x="475" y="773"/>
                      </a:cubicBezTo>
                      <a:cubicBezTo>
                        <a:pt x="476" y="781"/>
                        <a:pt x="476" y="781"/>
                        <a:pt x="476" y="781"/>
                      </a:cubicBezTo>
                      <a:cubicBezTo>
                        <a:pt x="477" y="781"/>
                        <a:pt x="476" y="782"/>
                        <a:pt x="476" y="782"/>
                      </a:cubicBezTo>
                      <a:cubicBezTo>
                        <a:pt x="476" y="782"/>
                        <a:pt x="476" y="783"/>
                        <a:pt x="476" y="783"/>
                      </a:cubicBezTo>
                      <a:cubicBezTo>
                        <a:pt x="454" y="795"/>
                        <a:pt x="454" y="795"/>
                        <a:pt x="454" y="795"/>
                      </a:cubicBezTo>
                      <a:cubicBezTo>
                        <a:pt x="448" y="809"/>
                        <a:pt x="448" y="809"/>
                        <a:pt x="448" y="809"/>
                      </a:cubicBezTo>
                      <a:cubicBezTo>
                        <a:pt x="447" y="821"/>
                        <a:pt x="447" y="821"/>
                        <a:pt x="447" y="821"/>
                      </a:cubicBezTo>
                      <a:cubicBezTo>
                        <a:pt x="459" y="850"/>
                        <a:pt x="459" y="850"/>
                        <a:pt x="459" y="850"/>
                      </a:cubicBezTo>
                      <a:cubicBezTo>
                        <a:pt x="475" y="847"/>
                        <a:pt x="475" y="847"/>
                        <a:pt x="475" y="847"/>
                      </a:cubicBezTo>
                      <a:cubicBezTo>
                        <a:pt x="477" y="840"/>
                        <a:pt x="477" y="840"/>
                        <a:pt x="477" y="840"/>
                      </a:cubicBezTo>
                      <a:cubicBezTo>
                        <a:pt x="477" y="840"/>
                        <a:pt x="478" y="839"/>
                        <a:pt x="478" y="839"/>
                      </a:cubicBezTo>
                      <a:cubicBezTo>
                        <a:pt x="489" y="834"/>
                        <a:pt x="489" y="834"/>
                        <a:pt x="489" y="834"/>
                      </a:cubicBezTo>
                      <a:cubicBezTo>
                        <a:pt x="489" y="834"/>
                        <a:pt x="489" y="834"/>
                        <a:pt x="489" y="834"/>
                      </a:cubicBezTo>
                      <a:cubicBezTo>
                        <a:pt x="517" y="838"/>
                        <a:pt x="517" y="838"/>
                        <a:pt x="517" y="838"/>
                      </a:cubicBezTo>
                      <a:cubicBezTo>
                        <a:pt x="517" y="835"/>
                        <a:pt x="517" y="835"/>
                        <a:pt x="517" y="835"/>
                      </a:cubicBezTo>
                      <a:cubicBezTo>
                        <a:pt x="517" y="834"/>
                        <a:pt x="517" y="834"/>
                        <a:pt x="517" y="833"/>
                      </a:cubicBezTo>
                      <a:cubicBezTo>
                        <a:pt x="517" y="833"/>
                        <a:pt x="518" y="833"/>
                        <a:pt x="519" y="833"/>
                      </a:cubicBezTo>
                      <a:cubicBezTo>
                        <a:pt x="527" y="832"/>
                        <a:pt x="527" y="832"/>
                        <a:pt x="527" y="832"/>
                      </a:cubicBezTo>
                      <a:cubicBezTo>
                        <a:pt x="528" y="833"/>
                        <a:pt x="528" y="833"/>
                        <a:pt x="529" y="833"/>
                      </a:cubicBezTo>
                      <a:cubicBezTo>
                        <a:pt x="555" y="865"/>
                        <a:pt x="555" y="865"/>
                        <a:pt x="555" y="865"/>
                      </a:cubicBezTo>
                      <a:cubicBezTo>
                        <a:pt x="589" y="861"/>
                        <a:pt x="589" y="861"/>
                        <a:pt x="589" y="861"/>
                      </a:cubicBezTo>
                      <a:cubicBezTo>
                        <a:pt x="589" y="861"/>
                        <a:pt x="589" y="861"/>
                        <a:pt x="589" y="861"/>
                      </a:cubicBezTo>
                      <a:cubicBezTo>
                        <a:pt x="618" y="865"/>
                        <a:pt x="618" y="865"/>
                        <a:pt x="618" y="865"/>
                      </a:cubicBezTo>
                      <a:cubicBezTo>
                        <a:pt x="619" y="865"/>
                        <a:pt x="620" y="865"/>
                        <a:pt x="620" y="866"/>
                      </a:cubicBezTo>
                      <a:cubicBezTo>
                        <a:pt x="620" y="866"/>
                        <a:pt x="620" y="866"/>
                        <a:pt x="620" y="867"/>
                      </a:cubicBezTo>
                      <a:cubicBezTo>
                        <a:pt x="620" y="876"/>
                        <a:pt x="620" y="876"/>
                        <a:pt x="620" y="876"/>
                      </a:cubicBezTo>
                      <a:cubicBezTo>
                        <a:pt x="625" y="877"/>
                        <a:pt x="625" y="877"/>
                        <a:pt x="625" y="877"/>
                      </a:cubicBezTo>
                      <a:cubicBezTo>
                        <a:pt x="639" y="866"/>
                        <a:pt x="639" y="866"/>
                        <a:pt x="639" y="866"/>
                      </a:cubicBezTo>
                      <a:cubicBezTo>
                        <a:pt x="639" y="866"/>
                        <a:pt x="639" y="866"/>
                        <a:pt x="640" y="866"/>
                      </a:cubicBezTo>
                      <a:cubicBezTo>
                        <a:pt x="650" y="866"/>
                        <a:pt x="650" y="866"/>
                        <a:pt x="650" y="866"/>
                      </a:cubicBezTo>
                      <a:cubicBezTo>
                        <a:pt x="650" y="866"/>
                        <a:pt x="650" y="867"/>
                        <a:pt x="651" y="867"/>
                      </a:cubicBezTo>
                      <a:cubicBezTo>
                        <a:pt x="664" y="874"/>
                        <a:pt x="664" y="874"/>
                        <a:pt x="664" y="874"/>
                      </a:cubicBezTo>
                      <a:cubicBezTo>
                        <a:pt x="664" y="874"/>
                        <a:pt x="664" y="874"/>
                        <a:pt x="664" y="875"/>
                      </a:cubicBezTo>
                      <a:cubicBezTo>
                        <a:pt x="664" y="875"/>
                        <a:pt x="664" y="875"/>
                        <a:pt x="665" y="875"/>
                      </a:cubicBezTo>
                      <a:cubicBezTo>
                        <a:pt x="669" y="884"/>
                        <a:pt x="669" y="884"/>
                        <a:pt x="669" y="884"/>
                      </a:cubicBezTo>
                      <a:cubicBezTo>
                        <a:pt x="677" y="884"/>
                        <a:pt x="677" y="884"/>
                        <a:pt x="677" y="884"/>
                      </a:cubicBezTo>
                      <a:cubicBezTo>
                        <a:pt x="677" y="884"/>
                        <a:pt x="677" y="884"/>
                        <a:pt x="677" y="884"/>
                      </a:cubicBezTo>
                      <a:cubicBezTo>
                        <a:pt x="677" y="884"/>
                        <a:pt x="678" y="884"/>
                        <a:pt x="678" y="884"/>
                      </a:cubicBezTo>
                      <a:cubicBezTo>
                        <a:pt x="681" y="887"/>
                        <a:pt x="681" y="887"/>
                        <a:pt x="681" y="887"/>
                      </a:cubicBezTo>
                      <a:cubicBezTo>
                        <a:pt x="684" y="884"/>
                        <a:pt x="684" y="884"/>
                        <a:pt x="684" y="884"/>
                      </a:cubicBezTo>
                      <a:cubicBezTo>
                        <a:pt x="676" y="856"/>
                        <a:pt x="676" y="856"/>
                        <a:pt x="676" y="856"/>
                      </a:cubicBezTo>
                      <a:cubicBezTo>
                        <a:pt x="676" y="855"/>
                        <a:pt x="676" y="855"/>
                        <a:pt x="676" y="855"/>
                      </a:cubicBezTo>
                      <a:cubicBezTo>
                        <a:pt x="680" y="840"/>
                        <a:pt x="680" y="840"/>
                        <a:pt x="680" y="840"/>
                      </a:cubicBezTo>
                      <a:cubicBezTo>
                        <a:pt x="664" y="826"/>
                        <a:pt x="664" y="826"/>
                        <a:pt x="664" y="826"/>
                      </a:cubicBezTo>
                      <a:cubicBezTo>
                        <a:pt x="664" y="826"/>
                        <a:pt x="664" y="825"/>
                        <a:pt x="664" y="825"/>
                      </a:cubicBezTo>
                      <a:cubicBezTo>
                        <a:pt x="664" y="825"/>
                        <a:pt x="664" y="825"/>
                        <a:pt x="664" y="825"/>
                      </a:cubicBezTo>
                      <a:cubicBezTo>
                        <a:pt x="659" y="802"/>
                        <a:pt x="659" y="802"/>
                        <a:pt x="659" y="802"/>
                      </a:cubicBezTo>
                      <a:cubicBezTo>
                        <a:pt x="659" y="801"/>
                        <a:pt x="659" y="801"/>
                        <a:pt x="659" y="800"/>
                      </a:cubicBezTo>
                      <a:cubicBezTo>
                        <a:pt x="661" y="794"/>
                        <a:pt x="661" y="794"/>
                        <a:pt x="661" y="794"/>
                      </a:cubicBezTo>
                      <a:cubicBezTo>
                        <a:pt x="651" y="791"/>
                        <a:pt x="651" y="791"/>
                        <a:pt x="651" y="791"/>
                      </a:cubicBezTo>
                      <a:cubicBezTo>
                        <a:pt x="651" y="791"/>
                        <a:pt x="650" y="790"/>
                        <a:pt x="650" y="790"/>
                      </a:cubicBezTo>
                      <a:cubicBezTo>
                        <a:pt x="637" y="771"/>
                        <a:pt x="637" y="771"/>
                        <a:pt x="637" y="771"/>
                      </a:cubicBezTo>
                      <a:cubicBezTo>
                        <a:pt x="637" y="771"/>
                        <a:pt x="637" y="771"/>
                        <a:pt x="636" y="770"/>
                      </a:cubicBezTo>
                      <a:cubicBezTo>
                        <a:pt x="636" y="770"/>
                        <a:pt x="636" y="770"/>
                        <a:pt x="636" y="769"/>
                      </a:cubicBezTo>
                      <a:cubicBezTo>
                        <a:pt x="637" y="761"/>
                        <a:pt x="637" y="761"/>
                        <a:pt x="637" y="761"/>
                      </a:cubicBezTo>
                      <a:cubicBezTo>
                        <a:pt x="638" y="760"/>
                        <a:pt x="638" y="760"/>
                        <a:pt x="639" y="759"/>
                      </a:cubicBezTo>
                      <a:cubicBezTo>
                        <a:pt x="657" y="752"/>
                        <a:pt x="657" y="752"/>
                        <a:pt x="657" y="752"/>
                      </a:cubicBezTo>
                      <a:cubicBezTo>
                        <a:pt x="664" y="738"/>
                        <a:pt x="664" y="738"/>
                        <a:pt x="664" y="738"/>
                      </a:cubicBezTo>
                      <a:cubicBezTo>
                        <a:pt x="665" y="738"/>
                        <a:pt x="666" y="737"/>
                        <a:pt x="667" y="737"/>
                      </a:cubicBezTo>
                      <a:cubicBezTo>
                        <a:pt x="685" y="743"/>
                        <a:pt x="685" y="743"/>
                        <a:pt x="685" y="743"/>
                      </a:cubicBezTo>
                      <a:cubicBezTo>
                        <a:pt x="701" y="737"/>
                        <a:pt x="701" y="737"/>
                        <a:pt x="701" y="737"/>
                      </a:cubicBezTo>
                      <a:cubicBezTo>
                        <a:pt x="702" y="736"/>
                        <a:pt x="702" y="736"/>
                        <a:pt x="703" y="737"/>
                      </a:cubicBezTo>
                      <a:cubicBezTo>
                        <a:pt x="714" y="742"/>
                        <a:pt x="714" y="742"/>
                        <a:pt x="714" y="742"/>
                      </a:cubicBezTo>
                      <a:cubicBezTo>
                        <a:pt x="730" y="738"/>
                        <a:pt x="730" y="738"/>
                        <a:pt x="730" y="738"/>
                      </a:cubicBezTo>
                      <a:cubicBezTo>
                        <a:pt x="731" y="738"/>
                        <a:pt x="731" y="738"/>
                        <a:pt x="732" y="739"/>
                      </a:cubicBezTo>
                      <a:cubicBezTo>
                        <a:pt x="743" y="750"/>
                        <a:pt x="743" y="750"/>
                        <a:pt x="743" y="750"/>
                      </a:cubicBezTo>
                      <a:cubicBezTo>
                        <a:pt x="770" y="751"/>
                        <a:pt x="770" y="751"/>
                        <a:pt x="770" y="751"/>
                      </a:cubicBezTo>
                      <a:cubicBezTo>
                        <a:pt x="771" y="751"/>
                        <a:pt x="771" y="752"/>
                        <a:pt x="771" y="752"/>
                      </a:cubicBezTo>
                      <a:cubicBezTo>
                        <a:pt x="782" y="763"/>
                        <a:pt x="782" y="763"/>
                        <a:pt x="782" y="763"/>
                      </a:cubicBezTo>
                      <a:cubicBezTo>
                        <a:pt x="782" y="763"/>
                        <a:pt x="782" y="763"/>
                        <a:pt x="782" y="763"/>
                      </a:cubicBezTo>
                      <a:cubicBezTo>
                        <a:pt x="782" y="764"/>
                        <a:pt x="783" y="764"/>
                        <a:pt x="783" y="764"/>
                      </a:cubicBezTo>
                      <a:cubicBezTo>
                        <a:pt x="783" y="769"/>
                        <a:pt x="783" y="769"/>
                        <a:pt x="783" y="769"/>
                      </a:cubicBezTo>
                      <a:cubicBezTo>
                        <a:pt x="789" y="770"/>
                        <a:pt x="789" y="770"/>
                        <a:pt x="789" y="770"/>
                      </a:cubicBezTo>
                      <a:cubicBezTo>
                        <a:pt x="800" y="764"/>
                        <a:pt x="800" y="764"/>
                        <a:pt x="800" y="764"/>
                      </a:cubicBezTo>
                      <a:cubicBezTo>
                        <a:pt x="809" y="738"/>
                        <a:pt x="809" y="738"/>
                        <a:pt x="809" y="738"/>
                      </a:cubicBezTo>
                      <a:cubicBezTo>
                        <a:pt x="807" y="736"/>
                        <a:pt x="807" y="736"/>
                        <a:pt x="807" y="736"/>
                      </a:cubicBezTo>
                      <a:cubicBezTo>
                        <a:pt x="806" y="735"/>
                        <a:pt x="806" y="735"/>
                        <a:pt x="806" y="735"/>
                      </a:cubicBezTo>
                      <a:cubicBezTo>
                        <a:pt x="806" y="734"/>
                        <a:pt x="806" y="733"/>
                        <a:pt x="806" y="733"/>
                      </a:cubicBezTo>
                      <a:cubicBezTo>
                        <a:pt x="817" y="718"/>
                        <a:pt x="817" y="718"/>
                        <a:pt x="817" y="718"/>
                      </a:cubicBezTo>
                      <a:cubicBezTo>
                        <a:pt x="821" y="697"/>
                        <a:pt x="821" y="697"/>
                        <a:pt x="821" y="697"/>
                      </a:cubicBezTo>
                      <a:cubicBezTo>
                        <a:pt x="821" y="696"/>
                        <a:pt x="821" y="696"/>
                        <a:pt x="822" y="695"/>
                      </a:cubicBezTo>
                      <a:cubicBezTo>
                        <a:pt x="826" y="692"/>
                        <a:pt x="826" y="692"/>
                        <a:pt x="826" y="692"/>
                      </a:cubicBezTo>
                      <a:cubicBezTo>
                        <a:pt x="824" y="678"/>
                        <a:pt x="824" y="678"/>
                        <a:pt x="824" y="678"/>
                      </a:cubicBezTo>
                      <a:cubicBezTo>
                        <a:pt x="824" y="677"/>
                        <a:pt x="824" y="677"/>
                        <a:pt x="824" y="676"/>
                      </a:cubicBezTo>
                      <a:cubicBezTo>
                        <a:pt x="825" y="676"/>
                        <a:pt x="826" y="676"/>
                        <a:pt x="826" y="676"/>
                      </a:cubicBezTo>
                      <a:cubicBezTo>
                        <a:pt x="836" y="681"/>
                        <a:pt x="836" y="681"/>
                        <a:pt x="836" y="681"/>
                      </a:cubicBezTo>
                      <a:cubicBezTo>
                        <a:pt x="838" y="677"/>
                        <a:pt x="838" y="677"/>
                        <a:pt x="838" y="677"/>
                      </a:cubicBezTo>
                      <a:cubicBezTo>
                        <a:pt x="838" y="676"/>
                        <a:pt x="839" y="676"/>
                        <a:pt x="839" y="676"/>
                      </a:cubicBezTo>
                      <a:cubicBezTo>
                        <a:pt x="850" y="677"/>
                        <a:pt x="850" y="677"/>
                        <a:pt x="850" y="677"/>
                      </a:cubicBezTo>
                      <a:cubicBezTo>
                        <a:pt x="856" y="672"/>
                        <a:pt x="856" y="672"/>
                        <a:pt x="856" y="672"/>
                      </a:cubicBezTo>
                      <a:cubicBezTo>
                        <a:pt x="857" y="672"/>
                        <a:pt x="858" y="672"/>
                        <a:pt x="859" y="672"/>
                      </a:cubicBezTo>
                      <a:cubicBezTo>
                        <a:pt x="869" y="682"/>
                        <a:pt x="869" y="682"/>
                        <a:pt x="869" y="682"/>
                      </a:cubicBezTo>
                      <a:cubicBezTo>
                        <a:pt x="872" y="685"/>
                        <a:pt x="872" y="685"/>
                        <a:pt x="872" y="685"/>
                      </a:cubicBezTo>
                      <a:cubicBezTo>
                        <a:pt x="872" y="685"/>
                        <a:pt x="872" y="685"/>
                        <a:pt x="872" y="685"/>
                      </a:cubicBezTo>
                      <a:cubicBezTo>
                        <a:pt x="875" y="689"/>
                        <a:pt x="875" y="689"/>
                        <a:pt x="875" y="689"/>
                      </a:cubicBezTo>
                      <a:cubicBezTo>
                        <a:pt x="875" y="688"/>
                        <a:pt x="875" y="688"/>
                        <a:pt x="875" y="688"/>
                      </a:cubicBezTo>
                      <a:cubicBezTo>
                        <a:pt x="875" y="688"/>
                        <a:pt x="876" y="687"/>
                        <a:pt x="876" y="687"/>
                      </a:cubicBezTo>
                      <a:cubicBezTo>
                        <a:pt x="877" y="687"/>
                        <a:pt x="877" y="687"/>
                        <a:pt x="878" y="688"/>
                      </a:cubicBezTo>
                      <a:cubicBezTo>
                        <a:pt x="885" y="693"/>
                        <a:pt x="885" y="693"/>
                        <a:pt x="885" y="693"/>
                      </a:cubicBezTo>
                      <a:cubicBezTo>
                        <a:pt x="885" y="693"/>
                        <a:pt x="885" y="693"/>
                        <a:pt x="885" y="693"/>
                      </a:cubicBezTo>
                      <a:cubicBezTo>
                        <a:pt x="885" y="694"/>
                        <a:pt x="885" y="694"/>
                        <a:pt x="885" y="694"/>
                      </a:cubicBezTo>
                      <a:cubicBezTo>
                        <a:pt x="886" y="696"/>
                        <a:pt x="886" y="696"/>
                        <a:pt x="886" y="696"/>
                      </a:cubicBezTo>
                      <a:cubicBezTo>
                        <a:pt x="898" y="705"/>
                        <a:pt x="898" y="705"/>
                        <a:pt x="898" y="705"/>
                      </a:cubicBezTo>
                      <a:cubicBezTo>
                        <a:pt x="913" y="701"/>
                        <a:pt x="913" y="701"/>
                        <a:pt x="913" y="701"/>
                      </a:cubicBezTo>
                      <a:cubicBezTo>
                        <a:pt x="929" y="675"/>
                        <a:pt x="929" y="675"/>
                        <a:pt x="929" y="675"/>
                      </a:cubicBezTo>
                      <a:cubicBezTo>
                        <a:pt x="929" y="675"/>
                        <a:pt x="930" y="675"/>
                        <a:pt x="931" y="675"/>
                      </a:cubicBezTo>
                      <a:cubicBezTo>
                        <a:pt x="931" y="675"/>
                        <a:pt x="931" y="675"/>
                        <a:pt x="931" y="675"/>
                      </a:cubicBezTo>
                      <a:cubicBezTo>
                        <a:pt x="1019" y="677"/>
                        <a:pt x="1019" y="677"/>
                        <a:pt x="1019" y="677"/>
                      </a:cubicBezTo>
                      <a:cubicBezTo>
                        <a:pt x="1058" y="671"/>
                        <a:pt x="1058" y="671"/>
                        <a:pt x="1058" y="671"/>
                      </a:cubicBezTo>
                      <a:cubicBezTo>
                        <a:pt x="1048" y="605"/>
                        <a:pt x="1048" y="605"/>
                        <a:pt x="1048" y="605"/>
                      </a:cubicBezTo>
                      <a:cubicBezTo>
                        <a:pt x="1048" y="605"/>
                        <a:pt x="1048" y="605"/>
                        <a:pt x="1048" y="605"/>
                      </a:cubicBezTo>
                      <a:cubicBezTo>
                        <a:pt x="1052" y="575"/>
                        <a:pt x="1052" y="575"/>
                        <a:pt x="1052" y="575"/>
                      </a:cubicBezTo>
                      <a:cubicBezTo>
                        <a:pt x="1045" y="537"/>
                        <a:pt x="1045" y="537"/>
                        <a:pt x="1045" y="537"/>
                      </a:cubicBezTo>
                      <a:cubicBezTo>
                        <a:pt x="1031" y="516"/>
                        <a:pt x="1031" y="516"/>
                        <a:pt x="1031" y="516"/>
                      </a:cubicBezTo>
                      <a:cubicBezTo>
                        <a:pt x="1030" y="516"/>
                        <a:pt x="1030" y="515"/>
                        <a:pt x="1030" y="515"/>
                      </a:cubicBezTo>
                      <a:cubicBezTo>
                        <a:pt x="1035" y="497"/>
                        <a:pt x="1035" y="497"/>
                        <a:pt x="1035" y="497"/>
                      </a:cubicBezTo>
                      <a:cubicBezTo>
                        <a:pt x="1028" y="480"/>
                        <a:pt x="1028" y="480"/>
                        <a:pt x="1028" y="480"/>
                      </a:cubicBezTo>
                      <a:cubicBezTo>
                        <a:pt x="1021" y="476"/>
                        <a:pt x="1021" y="476"/>
                        <a:pt x="1021" y="476"/>
                      </a:cubicBezTo>
                      <a:cubicBezTo>
                        <a:pt x="1021" y="475"/>
                        <a:pt x="1020" y="475"/>
                        <a:pt x="1020" y="475"/>
                      </a:cubicBezTo>
                      <a:cubicBezTo>
                        <a:pt x="1020" y="474"/>
                        <a:pt x="1020" y="474"/>
                        <a:pt x="1020" y="473"/>
                      </a:cubicBezTo>
                      <a:cubicBezTo>
                        <a:pt x="1026" y="452"/>
                        <a:pt x="1026" y="452"/>
                        <a:pt x="1026" y="452"/>
                      </a:cubicBezTo>
                      <a:cubicBezTo>
                        <a:pt x="1017" y="437"/>
                        <a:pt x="1017" y="437"/>
                        <a:pt x="1017" y="437"/>
                      </a:cubicBezTo>
                      <a:cubicBezTo>
                        <a:pt x="1017" y="436"/>
                        <a:pt x="1017" y="436"/>
                        <a:pt x="1017" y="435"/>
                      </a:cubicBezTo>
                      <a:cubicBezTo>
                        <a:pt x="1031" y="412"/>
                        <a:pt x="1031" y="412"/>
                        <a:pt x="1031" y="412"/>
                      </a:cubicBezTo>
                      <a:cubicBezTo>
                        <a:pt x="1023" y="393"/>
                        <a:pt x="1023" y="393"/>
                        <a:pt x="1023" y="393"/>
                      </a:cubicBezTo>
                      <a:cubicBezTo>
                        <a:pt x="1013" y="388"/>
                        <a:pt x="1013" y="388"/>
                        <a:pt x="1013" y="388"/>
                      </a:cubicBezTo>
                      <a:cubicBezTo>
                        <a:pt x="1012" y="388"/>
                        <a:pt x="1012" y="387"/>
                        <a:pt x="1012" y="387"/>
                      </a:cubicBezTo>
                      <a:cubicBezTo>
                        <a:pt x="1012" y="387"/>
                        <a:pt x="1012" y="387"/>
                        <a:pt x="1011" y="386"/>
                      </a:cubicBezTo>
                      <a:cubicBezTo>
                        <a:pt x="1007" y="373"/>
                        <a:pt x="1007" y="373"/>
                        <a:pt x="1007" y="373"/>
                      </a:cubicBezTo>
                      <a:cubicBezTo>
                        <a:pt x="1006" y="373"/>
                        <a:pt x="1007" y="372"/>
                        <a:pt x="1007" y="371"/>
                      </a:cubicBezTo>
                      <a:cubicBezTo>
                        <a:pt x="1018" y="361"/>
                        <a:pt x="1018" y="361"/>
                        <a:pt x="1018" y="361"/>
                      </a:cubicBezTo>
                      <a:cubicBezTo>
                        <a:pt x="1022" y="350"/>
                        <a:pt x="1022" y="350"/>
                        <a:pt x="1022" y="350"/>
                      </a:cubicBezTo>
                      <a:cubicBezTo>
                        <a:pt x="999" y="330"/>
                        <a:pt x="999" y="330"/>
                        <a:pt x="999" y="330"/>
                      </a:cubicBezTo>
                      <a:cubicBezTo>
                        <a:pt x="999" y="330"/>
                        <a:pt x="998" y="329"/>
                        <a:pt x="998" y="329"/>
                      </a:cubicBezTo>
                      <a:cubicBezTo>
                        <a:pt x="998" y="329"/>
                        <a:pt x="998" y="328"/>
                        <a:pt x="998" y="328"/>
                      </a:cubicBezTo>
                      <a:cubicBezTo>
                        <a:pt x="1003" y="311"/>
                        <a:pt x="1003" y="311"/>
                        <a:pt x="1003" y="311"/>
                      </a:cubicBezTo>
                      <a:cubicBezTo>
                        <a:pt x="991" y="274"/>
                        <a:pt x="991" y="274"/>
                        <a:pt x="991" y="274"/>
                      </a:cubicBezTo>
                      <a:cubicBezTo>
                        <a:pt x="991" y="273"/>
                        <a:pt x="991" y="273"/>
                        <a:pt x="991" y="273"/>
                      </a:cubicBezTo>
                      <a:cubicBezTo>
                        <a:pt x="1003" y="236"/>
                        <a:pt x="1003" y="236"/>
                        <a:pt x="1003" y="236"/>
                      </a:cubicBezTo>
                      <a:cubicBezTo>
                        <a:pt x="995" y="225"/>
                        <a:pt x="995" y="225"/>
                        <a:pt x="995" y="225"/>
                      </a:cubicBezTo>
                      <a:cubicBezTo>
                        <a:pt x="974" y="208"/>
                        <a:pt x="974" y="208"/>
                        <a:pt x="974" y="208"/>
                      </a:cubicBezTo>
                      <a:cubicBezTo>
                        <a:pt x="974" y="208"/>
                        <a:pt x="974" y="208"/>
                        <a:pt x="974" y="207"/>
                      </a:cubicBezTo>
                      <a:cubicBezTo>
                        <a:pt x="973" y="207"/>
                        <a:pt x="973" y="207"/>
                        <a:pt x="973" y="207"/>
                      </a:cubicBezTo>
                      <a:cubicBezTo>
                        <a:pt x="973" y="207"/>
                        <a:pt x="973" y="207"/>
                        <a:pt x="973" y="207"/>
                      </a:cubicBezTo>
                      <a:lnTo>
                        <a:pt x="962" y="16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18" name="Freeform 91">
                  <a:extLst>
                    <a:ext uri="{FF2B5EF4-FFF2-40B4-BE49-F238E27FC236}">
                      <a16:creationId xmlns:a16="http://schemas.microsoft.com/office/drawing/2014/main" id="{3DCC9AAA-DA9E-4DA6-A3A1-A20C8753E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188" y="1912938"/>
                  <a:ext cx="1323975" cy="1506538"/>
                </a:xfrm>
                <a:custGeom>
                  <a:avLst/>
                  <a:gdLst>
                    <a:gd name="T0" fmla="*/ 55 w 894"/>
                    <a:gd name="T1" fmla="*/ 605 h 1017"/>
                    <a:gd name="T2" fmla="*/ 89 w 894"/>
                    <a:gd name="T3" fmla="*/ 607 h 1017"/>
                    <a:gd name="T4" fmla="*/ 114 w 894"/>
                    <a:gd name="T5" fmla="*/ 635 h 1017"/>
                    <a:gd name="T6" fmla="*/ 158 w 894"/>
                    <a:gd name="T7" fmla="*/ 645 h 1017"/>
                    <a:gd name="T8" fmla="*/ 198 w 894"/>
                    <a:gd name="T9" fmla="*/ 654 h 1017"/>
                    <a:gd name="T10" fmla="*/ 221 w 894"/>
                    <a:gd name="T11" fmla="*/ 683 h 1017"/>
                    <a:gd name="T12" fmla="*/ 317 w 894"/>
                    <a:gd name="T13" fmla="*/ 712 h 1017"/>
                    <a:gd name="T14" fmla="*/ 447 w 894"/>
                    <a:gd name="T15" fmla="*/ 779 h 1017"/>
                    <a:gd name="T16" fmla="*/ 505 w 894"/>
                    <a:gd name="T17" fmla="*/ 908 h 1017"/>
                    <a:gd name="T18" fmla="*/ 532 w 894"/>
                    <a:gd name="T19" fmla="*/ 957 h 1017"/>
                    <a:gd name="T20" fmla="*/ 553 w 894"/>
                    <a:gd name="T21" fmla="*/ 1012 h 1017"/>
                    <a:gd name="T22" fmla="*/ 575 w 894"/>
                    <a:gd name="T23" fmla="*/ 998 h 1017"/>
                    <a:gd name="T24" fmla="*/ 612 w 894"/>
                    <a:gd name="T25" fmla="*/ 952 h 1017"/>
                    <a:gd name="T26" fmla="*/ 681 w 894"/>
                    <a:gd name="T27" fmla="*/ 905 h 1017"/>
                    <a:gd name="T28" fmla="*/ 723 w 894"/>
                    <a:gd name="T29" fmla="*/ 875 h 1017"/>
                    <a:gd name="T30" fmla="*/ 731 w 894"/>
                    <a:gd name="T31" fmla="*/ 854 h 1017"/>
                    <a:gd name="T32" fmla="*/ 739 w 894"/>
                    <a:gd name="T33" fmla="*/ 827 h 1017"/>
                    <a:gd name="T34" fmla="*/ 751 w 894"/>
                    <a:gd name="T35" fmla="*/ 740 h 1017"/>
                    <a:gd name="T36" fmla="*/ 816 w 894"/>
                    <a:gd name="T37" fmla="*/ 672 h 1017"/>
                    <a:gd name="T38" fmla="*/ 813 w 894"/>
                    <a:gd name="T39" fmla="*/ 611 h 1017"/>
                    <a:gd name="T40" fmla="*/ 861 w 894"/>
                    <a:gd name="T41" fmla="*/ 549 h 1017"/>
                    <a:gd name="T42" fmla="*/ 893 w 894"/>
                    <a:gd name="T43" fmla="*/ 490 h 1017"/>
                    <a:gd name="T44" fmla="*/ 838 w 894"/>
                    <a:gd name="T45" fmla="*/ 497 h 1017"/>
                    <a:gd name="T46" fmla="*/ 703 w 894"/>
                    <a:gd name="T47" fmla="*/ 469 h 1017"/>
                    <a:gd name="T48" fmla="*/ 716 w 894"/>
                    <a:gd name="T49" fmla="*/ 426 h 1017"/>
                    <a:gd name="T50" fmla="*/ 705 w 894"/>
                    <a:gd name="T51" fmla="*/ 330 h 1017"/>
                    <a:gd name="T52" fmla="*/ 690 w 894"/>
                    <a:gd name="T53" fmla="*/ 291 h 1017"/>
                    <a:gd name="T54" fmla="*/ 679 w 894"/>
                    <a:gd name="T55" fmla="*/ 263 h 1017"/>
                    <a:gd name="T56" fmla="*/ 699 w 894"/>
                    <a:gd name="T57" fmla="*/ 228 h 1017"/>
                    <a:gd name="T58" fmla="*/ 714 w 894"/>
                    <a:gd name="T59" fmla="*/ 182 h 1017"/>
                    <a:gd name="T60" fmla="*/ 728 w 894"/>
                    <a:gd name="T61" fmla="*/ 99 h 1017"/>
                    <a:gd name="T62" fmla="*/ 734 w 894"/>
                    <a:gd name="T63" fmla="*/ 5 h 1017"/>
                    <a:gd name="T64" fmla="*/ 666 w 894"/>
                    <a:gd name="T65" fmla="*/ 50 h 1017"/>
                    <a:gd name="T66" fmla="*/ 581 w 894"/>
                    <a:gd name="T67" fmla="*/ 90 h 1017"/>
                    <a:gd name="T68" fmla="*/ 530 w 894"/>
                    <a:gd name="T69" fmla="*/ 117 h 1017"/>
                    <a:gd name="T70" fmla="*/ 462 w 894"/>
                    <a:gd name="T71" fmla="*/ 72 h 1017"/>
                    <a:gd name="T72" fmla="*/ 446 w 894"/>
                    <a:gd name="T73" fmla="*/ 37 h 1017"/>
                    <a:gd name="T74" fmla="*/ 364 w 894"/>
                    <a:gd name="T75" fmla="*/ 46 h 1017"/>
                    <a:gd name="T76" fmla="*/ 316 w 894"/>
                    <a:gd name="T77" fmla="*/ 50 h 1017"/>
                    <a:gd name="T78" fmla="*/ 289 w 894"/>
                    <a:gd name="T79" fmla="*/ 71 h 1017"/>
                    <a:gd name="T80" fmla="*/ 275 w 894"/>
                    <a:gd name="T81" fmla="*/ 105 h 1017"/>
                    <a:gd name="T82" fmla="*/ 246 w 894"/>
                    <a:gd name="T83" fmla="*/ 122 h 1017"/>
                    <a:gd name="T84" fmla="*/ 232 w 894"/>
                    <a:gd name="T85" fmla="*/ 139 h 1017"/>
                    <a:gd name="T86" fmla="*/ 223 w 894"/>
                    <a:gd name="T87" fmla="*/ 146 h 1017"/>
                    <a:gd name="T88" fmla="*/ 171 w 894"/>
                    <a:gd name="T89" fmla="*/ 168 h 1017"/>
                    <a:gd name="T90" fmla="*/ 162 w 894"/>
                    <a:gd name="T91" fmla="*/ 180 h 1017"/>
                    <a:gd name="T92" fmla="*/ 130 w 894"/>
                    <a:gd name="T93" fmla="*/ 207 h 1017"/>
                    <a:gd name="T94" fmla="*/ 103 w 894"/>
                    <a:gd name="T95" fmla="*/ 223 h 1017"/>
                    <a:gd name="T96" fmla="*/ 79 w 894"/>
                    <a:gd name="T97" fmla="*/ 218 h 1017"/>
                    <a:gd name="T98" fmla="*/ 41 w 894"/>
                    <a:gd name="T99" fmla="*/ 231 h 1017"/>
                    <a:gd name="T100" fmla="*/ 30 w 894"/>
                    <a:gd name="T101" fmla="*/ 238 h 1017"/>
                    <a:gd name="T102" fmla="*/ 28 w 894"/>
                    <a:gd name="T103" fmla="*/ 273 h 1017"/>
                    <a:gd name="T104" fmla="*/ 24 w 894"/>
                    <a:gd name="T105" fmla="*/ 310 h 1017"/>
                    <a:gd name="T106" fmla="*/ 24 w 894"/>
                    <a:gd name="T107" fmla="*/ 331 h 1017"/>
                    <a:gd name="T108" fmla="*/ 35 w 894"/>
                    <a:gd name="T109" fmla="*/ 365 h 1017"/>
                    <a:gd name="T110" fmla="*/ 14 w 894"/>
                    <a:gd name="T111" fmla="*/ 409 h 1017"/>
                    <a:gd name="T112" fmla="*/ 2 w 894"/>
                    <a:gd name="T113" fmla="*/ 416 h 1017"/>
                    <a:gd name="T114" fmla="*/ 12 w 894"/>
                    <a:gd name="T115" fmla="*/ 420 h 1017"/>
                    <a:gd name="T116" fmla="*/ 11 w 894"/>
                    <a:gd name="T117" fmla="*/ 438 h 1017"/>
                    <a:gd name="T118" fmla="*/ 8 w 894"/>
                    <a:gd name="T119" fmla="*/ 454 h 1017"/>
                    <a:gd name="T120" fmla="*/ 18 w 894"/>
                    <a:gd name="T121" fmla="*/ 482 h 1017"/>
                    <a:gd name="T122" fmla="*/ 14 w 894"/>
                    <a:gd name="T123" fmla="*/ 504 h 1017"/>
                    <a:gd name="T124" fmla="*/ 4 w 894"/>
                    <a:gd name="T125" fmla="*/ 518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94" h="1017">
                      <a:moveTo>
                        <a:pt x="6" y="538"/>
                      </a:move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14" y="595"/>
                        <a:pt x="14" y="595"/>
                        <a:pt x="14" y="595"/>
                      </a:cubicBezTo>
                      <a:cubicBezTo>
                        <a:pt x="48" y="609"/>
                        <a:pt x="48" y="609"/>
                        <a:pt x="48" y="609"/>
                      </a:cubicBezTo>
                      <a:cubicBezTo>
                        <a:pt x="55" y="605"/>
                        <a:pt x="55" y="605"/>
                        <a:pt x="55" y="605"/>
                      </a:cubicBezTo>
                      <a:cubicBezTo>
                        <a:pt x="56" y="604"/>
                        <a:pt x="57" y="604"/>
                        <a:pt x="57" y="605"/>
                      </a:cubicBezTo>
                      <a:cubicBezTo>
                        <a:pt x="65" y="610"/>
                        <a:pt x="65" y="610"/>
                        <a:pt x="65" y="610"/>
                      </a:cubicBezTo>
                      <a:cubicBezTo>
                        <a:pt x="72" y="606"/>
                        <a:pt x="72" y="606"/>
                        <a:pt x="72" y="606"/>
                      </a:cubicBezTo>
                      <a:cubicBezTo>
                        <a:pt x="73" y="605"/>
                        <a:pt x="73" y="605"/>
                        <a:pt x="74" y="605"/>
                      </a:cubicBezTo>
                      <a:cubicBezTo>
                        <a:pt x="89" y="607"/>
                        <a:pt x="89" y="607"/>
                        <a:pt x="89" y="607"/>
                      </a:cubicBezTo>
                      <a:cubicBezTo>
                        <a:pt x="89" y="608"/>
                        <a:pt x="90" y="608"/>
                        <a:pt x="90" y="609"/>
                      </a:cubicBezTo>
                      <a:cubicBezTo>
                        <a:pt x="93" y="615"/>
                        <a:pt x="93" y="615"/>
                        <a:pt x="93" y="615"/>
                      </a:cubicBezTo>
                      <a:cubicBezTo>
                        <a:pt x="110" y="622"/>
                        <a:pt x="110" y="622"/>
                        <a:pt x="110" y="622"/>
                      </a:cubicBezTo>
                      <a:cubicBezTo>
                        <a:pt x="111" y="622"/>
                        <a:pt x="111" y="623"/>
                        <a:pt x="111" y="623"/>
                      </a:cubicBezTo>
                      <a:cubicBezTo>
                        <a:pt x="114" y="635"/>
                        <a:pt x="114" y="635"/>
                        <a:pt x="114" y="635"/>
                      </a:cubicBezTo>
                      <a:cubicBezTo>
                        <a:pt x="126" y="634"/>
                        <a:pt x="126" y="634"/>
                        <a:pt x="126" y="634"/>
                      </a:cubicBezTo>
                      <a:cubicBezTo>
                        <a:pt x="127" y="634"/>
                        <a:pt x="128" y="634"/>
                        <a:pt x="128" y="635"/>
                      </a:cubicBezTo>
                      <a:cubicBezTo>
                        <a:pt x="137" y="648"/>
                        <a:pt x="137" y="648"/>
                        <a:pt x="137" y="648"/>
                      </a:cubicBezTo>
                      <a:cubicBezTo>
                        <a:pt x="157" y="645"/>
                        <a:pt x="157" y="645"/>
                        <a:pt x="157" y="645"/>
                      </a:cubicBezTo>
                      <a:cubicBezTo>
                        <a:pt x="158" y="645"/>
                        <a:pt x="158" y="645"/>
                        <a:pt x="158" y="645"/>
                      </a:cubicBezTo>
                      <a:cubicBezTo>
                        <a:pt x="174" y="649"/>
                        <a:pt x="174" y="649"/>
                        <a:pt x="174" y="649"/>
                      </a:cubicBezTo>
                      <a:cubicBezTo>
                        <a:pt x="174" y="649"/>
                        <a:pt x="174" y="649"/>
                        <a:pt x="175" y="649"/>
                      </a:cubicBezTo>
                      <a:cubicBezTo>
                        <a:pt x="187" y="661"/>
                        <a:pt x="187" y="661"/>
                        <a:pt x="187" y="661"/>
                      </a:cubicBezTo>
                      <a:cubicBezTo>
                        <a:pt x="196" y="654"/>
                        <a:pt x="196" y="654"/>
                        <a:pt x="196" y="654"/>
                      </a:cubicBezTo>
                      <a:cubicBezTo>
                        <a:pt x="196" y="653"/>
                        <a:pt x="197" y="653"/>
                        <a:pt x="198" y="654"/>
                      </a:cubicBezTo>
                      <a:cubicBezTo>
                        <a:pt x="212" y="664"/>
                        <a:pt x="212" y="664"/>
                        <a:pt x="212" y="664"/>
                      </a:cubicBezTo>
                      <a:cubicBezTo>
                        <a:pt x="212" y="664"/>
                        <a:pt x="212" y="664"/>
                        <a:pt x="212" y="664"/>
                      </a:cubicBezTo>
                      <a:cubicBezTo>
                        <a:pt x="218" y="671"/>
                        <a:pt x="218" y="671"/>
                        <a:pt x="218" y="671"/>
                      </a:cubicBezTo>
                      <a:cubicBezTo>
                        <a:pt x="218" y="671"/>
                        <a:pt x="218" y="671"/>
                        <a:pt x="218" y="671"/>
                      </a:cubicBezTo>
                      <a:cubicBezTo>
                        <a:pt x="218" y="671"/>
                        <a:pt x="222" y="677"/>
                        <a:pt x="221" y="683"/>
                      </a:cubicBezTo>
                      <a:cubicBezTo>
                        <a:pt x="257" y="707"/>
                        <a:pt x="257" y="707"/>
                        <a:pt x="257" y="707"/>
                      </a:cubicBezTo>
                      <a:cubicBezTo>
                        <a:pt x="282" y="698"/>
                        <a:pt x="282" y="698"/>
                        <a:pt x="282" y="698"/>
                      </a:cubicBezTo>
                      <a:cubicBezTo>
                        <a:pt x="296" y="701"/>
                        <a:pt x="296" y="701"/>
                        <a:pt x="296" y="701"/>
                      </a:cubicBezTo>
                      <a:cubicBezTo>
                        <a:pt x="296" y="716"/>
                        <a:pt x="296" y="716"/>
                        <a:pt x="296" y="716"/>
                      </a:cubicBezTo>
                      <a:cubicBezTo>
                        <a:pt x="317" y="712"/>
                        <a:pt x="317" y="712"/>
                        <a:pt x="317" y="712"/>
                      </a:cubicBezTo>
                      <a:cubicBezTo>
                        <a:pt x="326" y="721"/>
                        <a:pt x="326" y="721"/>
                        <a:pt x="326" y="721"/>
                      </a:cubicBezTo>
                      <a:cubicBezTo>
                        <a:pt x="347" y="721"/>
                        <a:pt x="347" y="721"/>
                        <a:pt x="347" y="721"/>
                      </a:cubicBezTo>
                      <a:cubicBezTo>
                        <a:pt x="380" y="733"/>
                        <a:pt x="380" y="733"/>
                        <a:pt x="380" y="733"/>
                      </a:cubicBezTo>
                      <a:cubicBezTo>
                        <a:pt x="413" y="750"/>
                        <a:pt x="413" y="750"/>
                        <a:pt x="413" y="750"/>
                      </a:cubicBezTo>
                      <a:cubicBezTo>
                        <a:pt x="447" y="779"/>
                        <a:pt x="447" y="779"/>
                        <a:pt x="447" y="779"/>
                      </a:cubicBezTo>
                      <a:cubicBezTo>
                        <a:pt x="476" y="843"/>
                        <a:pt x="476" y="843"/>
                        <a:pt x="476" y="843"/>
                      </a:cubicBezTo>
                      <a:cubicBezTo>
                        <a:pt x="476" y="864"/>
                        <a:pt x="476" y="864"/>
                        <a:pt x="476" y="864"/>
                      </a:cubicBezTo>
                      <a:cubicBezTo>
                        <a:pt x="497" y="875"/>
                        <a:pt x="497" y="875"/>
                        <a:pt x="497" y="875"/>
                      </a:cubicBezTo>
                      <a:cubicBezTo>
                        <a:pt x="497" y="897"/>
                        <a:pt x="497" y="897"/>
                        <a:pt x="497" y="897"/>
                      </a:cubicBezTo>
                      <a:cubicBezTo>
                        <a:pt x="497" y="897"/>
                        <a:pt x="495" y="908"/>
                        <a:pt x="505" y="908"/>
                      </a:cubicBezTo>
                      <a:cubicBezTo>
                        <a:pt x="515" y="908"/>
                        <a:pt x="516" y="905"/>
                        <a:pt x="516" y="912"/>
                      </a:cubicBezTo>
                      <a:cubicBezTo>
                        <a:pt x="516" y="933"/>
                        <a:pt x="516" y="933"/>
                        <a:pt x="516" y="933"/>
                      </a:cubicBezTo>
                      <a:cubicBezTo>
                        <a:pt x="528" y="939"/>
                        <a:pt x="528" y="939"/>
                        <a:pt x="528" y="939"/>
                      </a:cubicBezTo>
                      <a:cubicBezTo>
                        <a:pt x="535" y="948"/>
                        <a:pt x="535" y="948"/>
                        <a:pt x="535" y="948"/>
                      </a:cubicBezTo>
                      <a:cubicBezTo>
                        <a:pt x="532" y="957"/>
                        <a:pt x="532" y="957"/>
                        <a:pt x="532" y="957"/>
                      </a:cubicBezTo>
                      <a:cubicBezTo>
                        <a:pt x="521" y="973"/>
                        <a:pt x="521" y="973"/>
                        <a:pt x="521" y="973"/>
                      </a:cubicBezTo>
                      <a:cubicBezTo>
                        <a:pt x="529" y="981"/>
                        <a:pt x="529" y="981"/>
                        <a:pt x="529" y="981"/>
                      </a:cubicBezTo>
                      <a:cubicBezTo>
                        <a:pt x="544" y="981"/>
                        <a:pt x="544" y="981"/>
                        <a:pt x="544" y="981"/>
                      </a:cubicBezTo>
                      <a:cubicBezTo>
                        <a:pt x="553" y="992"/>
                        <a:pt x="553" y="992"/>
                        <a:pt x="553" y="992"/>
                      </a:cubicBezTo>
                      <a:cubicBezTo>
                        <a:pt x="553" y="1012"/>
                        <a:pt x="553" y="1012"/>
                        <a:pt x="553" y="1012"/>
                      </a:cubicBezTo>
                      <a:cubicBezTo>
                        <a:pt x="562" y="1017"/>
                        <a:pt x="562" y="1017"/>
                        <a:pt x="562" y="1017"/>
                      </a:cubicBezTo>
                      <a:cubicBezTo>
                        <a:pt x="563" y="1012"/>
                        <a:pt x="563" y="1012"/>
                        <a:pt x="563" y="1012"/>
                      </a:cubicBezTo>
                      <a:cubicBezTo>
                        <a:pt x="563" y="1012"/>
                        <a:pt x="564" y="1011"/>
                        <a:pt x="564" y="1011"/>
                      </a:cubicBezTo>
                      <a:cubicBezTo>
                        <a:pt x="573" y="1008"/>
                        <a:pt x="573" y="1008"/>
                        <a:pt x="573" y="1008"/>
                      </a:cubicBezTo>
                      <a:cubicBezTo>
                        <a:pt x="575" y="998"/>
                        <a:pt x="575" y="998"/>
                        <a:pt x="575" y="998"/>
                      </a:cubicBezTo>
                      <a:cubicBezTo>
                        <a:pt x="575" y="998"/>
                        <a:pt x="575" y="997"/>
                        <a:pt x="575" y="997"/>
                      </a:cubicBezTo>
                      <a:cubicBezTo>
                        <a:pt x="601" y="967"/>
                        <a:pt x="601" y="967"/>
                        <a:pt x="601" y="967"/>
                      </a:cubicBezTo>
                      <a:cubicBezTo>
                        <a:pt x="607" y="962"/>
                        <a:pt x="607" y="962"/>
                        <a:pt x="607" y="962"/>
                      </a:cubicBezTo>
                      <a:cubicBezTo>
                        <a:pt x="610" y="953"/>
                        <a:pt x="610" y="953"/>
                        <a:pt x="610" y="953"/>
                      </a:cubicBezTo>
                      <a:cubicBezTo>
                        <a:pt x="610" y="953"/>
                        <a:pt x="611" y="952"/>
                        <a:pt x="612" y="952"/>
                      </a:cubicBezTo>
                      <a:cubicBezTo>
                        <a:pt x="626" y="951"/>
                        <a:pt x="626" y="951"/>
                        <a:pt x="626" y="951"/>
                      </a:cubicBezTo>
                      <a:cubicBezTo>
                        <a:pt x="629" y="946"/>
                        <a:pt x="629" y="946"/>
                        <a:pt x="629" y="946"/>
                      </a:cubicBezTo>
                      <a:cubicBezTo>
                        <a:pt x="630" y="946"/>
                        <a:pt x="630" y="946"/>
                        <a:pt x="630" y="945"/>
                      </a:cubicBezTo>
                      <a:cubicBezTo>
                        <a:pt x="666" y="935"/>
                        <a:pt x="666" y="935"/>
                        <a:pt x="666" y="935"/>
                      </a:cubicBezTo>
                      <a:cubicBezTo>
                        <a:pt x="681" y="905"/>
                        <a:pt x="681" y="905"/>
                        <a:pt x="681" y="905"/>
                      </a:cubicBezTo>
                      <a:cubicBezTo>
                        <a:pt x="681" y="904"/>
                        <a:pt x="681" y="904"/>
                        <a:pt x="681" y="904"/>
                      </a:cubicBezTo>
                      <a:cubicBezTo>
                        <a:pt x="696" y="895"/>
                        <a:pt x="696" y="895"/>
                        <a:pt x="696" y="895"/>
                      </a:cubicBezTo>
                      <a:cubicBezTo>
                        <a:pt x="711" y="875"/>
                        <a:pt x="711" y="875"/>
                        <a:pt x="711" y="875"/>
                      </a:cubicBezTo>
                      <a:cubicBezTo>
                        <a:pt x="711" y="874"/>
                        <a:pt x="712" y="874"/>
                        <a:pt x="712" y="874"/>
                      </a:cubicBezTo>
                      <a:cubicBezTo>
                        <a:pt x="723" y="875"/>
                        <a:pt x="723" y="875"/>
                        <a:pt x="723" y="875"/>
                      </a:cubicBezTo>
                      <a:cubicBezTo>
                        <a:pt x="734" y="863"/>
                        <a:pt x="734" y="863"/>
                        <a:pt x="734" y="863"/>
                      </a:cubicBezTo>
                      <a:cubicBezTo>
                        <a:pt x="735" y="860"/>
                        <a:pt x="735" y="860"/>
                        <a:pt x="735" y="860"/>
                      </a:cubicBezTo>
                      <a:cubicBezTo>
                        <a:pt x="731" y="855"/>
                        <a:pt x="731" y="855"/>
                        <a:pt x="731" y="855"/>
                      </a:cubicBezTo>
                      <a:cubicBezTo>
                        <a:pt x="731" y="855"/>
                        <a:pt x="731" y="855"/>
                        <a:pt x="731" y="854"/>
                      </a:cubicBezTo>
                      <a:cubicBezTo>
                        <a:pt x="731" y="854"/>
                        <a:pt x="731" y="854"/>
                        <a:pt x="731" y="854"/>
                      </a:cubicBezTo>
                      <a:cubicBezTo>
                        <a:pt x="730" y="841"/>
                        <a:pt x="730" y="841"/>
                        <a:pt x="730" y="841"/>
                      </a:cubicBezTo>
                      <a:cubicBezTo>
                        <a:pt x="730" y="841"/>
                        <a:pt x="730" y="841"/>
                        <a:pt x="730" y="841"/>
                      </a:cubicBezTo>
                      <a:cubicBezTo>
                        <a:pt x="737" y="828"/>
                        <a:pt x="737" y="828"/>
                        <a:pt x="737" y="828"/>
                      </a:cubicBezTo>
                      <a:cubicBezTo>
                        <a:pt x="737" y="827"/>
                        <a:pt x="737" y="827"/>
                        <a:pt x="738" y="827"/>
                      </a:cubicBezTo>
                      <a:cubicBezTo>
                        <a:pt x="738" y="827"/>
                        <a:pt x="739" y="827"/>
                        <a:pt x="739" y="827"/>
                      </a:cubicBezTo>
                      <a:cubicBezTo>
                        <a:pt x="740" y="828"/>
                        <a:pt x="740" y="828"/>
                        <a:pt x="740" y="828"/>
                      </a:cubicBezTo>
                      <a:cubicBezTo>
                        <a:pt x="745" y="757"/>
                        <a:pt x="745" y="757"/>
                        <a:pt x="745" y="757"/>
                      </a:cubicBezTo>
                      <a:cubicBezTo>
                        <a:pt x="745" y="756"/>
                        <a:pt x="745" y="756"/>
                        <a:pt x="745" y="756"/>
                      </a:cubicBezTo>
                      <a:cubicBezTo>
                        <a:pt x="750" y="741"/>
                        <a:pt x="750" y="741"/>
                        <a:pt x="750" y="741"/>
                      </a:cubicBezTo>
                      <a:cubicBezTo>
                        <a:pt x="750" y="741"/>
                        <a:pt x="750" y="740"/>
                        <a:pt x="751" y="740"/>
                      </a:cubicBezTo>
                      <a:cubicBezTo>
                        <a:pt x="772" y="727"/>
                        <a:pt x="772" y="727"/>
                        <a:pt x="772" y="727"/>
                      </a:cubicBezTo>
                      <a:cubicBezTo>
                        <a:pt x="800" y="717"/>
                        <a:pt x="800" y="717"/>
                        <a:pt x="800" y="717"/>
                      </a:cubicBezTo>
                      <a:cubicBezTo>
                        <a:pt x="811" y="687"/>
                        <a:pt x="811" y="687"/>
                        <a:pt x="811" y="687"/>
                      </a:cubicBezTo>
                      <a:cubicBezTo>
                        <a:pt x="811" y="686"/>
                        <a:pt x="811" y="686"/>
                        <a:pt x="811" y="686"/>
                      </a:cubicBezTo>
                      <a:cubicBezTo>
                        <a:pt x="816" y="672"/>
                        <a:pt x="816" y="672"/>
                        <a:pt x="816" y="672"/>
                      </a:cubicBezTo>
                      <a:cubicBezTo>
                        <a:pt x="811" y="656"/>
                        <a:pt x="811" y="656"/>
                        <a:pt x="811" y="656"/>
                      </a:cubicBezTo>
                      <a:cubicBezTo>
                        <a:pt x="811" y="656"/>
                        <a:pt x="811" y="656"/>
                        <a:pt x="811" y="655"/>
                      </a:cubicBezTo>
                      <a:cubicBezTo>
                        <a:pt x="816" y="640"/>
                        <a:pt x="816" y="640"/>
                        <a:pt x="816" y="640"/>
                      </a:cubicBezTo>
                      <a:cubicBezTo>
                        <a:pt x="813" y="612"/>
                        <a:pt x="813" y="612"/>
                        <a:pt x="813" y="612"/>
                      </a:cubicBezTo>
                      <a:cubicBezTo>
                        <a:pt x="813" y="611"/>
                        <a:pt x="813" y="611"/>
                        <a:pt x="813" y="611"/>
                      </a:cubicBezTo>
                      <a:cubicBezTo>
                        <a:pt x="818" y="593"/>
                        <a:pt x="818" y="593"/>
                        <a:pt x="818" y="593"/>
                      </a:cubicBezTo>
                      <a:cubicBezTo>
                        <a:pt x="818" y="593"/>
                        <a:pt x="818" y="592"/>
                        <a:pt x="818" y="592"/>
                      </a:cubicBezTo>
                      <a:cubicBezTo>
                        <a:pt x="837" y="567"/>
                        <a:pt x="837" y="567"/>
                        <a:pt x="837" y="567"/>
                      </a:cubicBezTo>
                      <a:cubicBezTo>
                        <a:pt x="837" y="567"/>
                        <a:pt x="837" y="567"/>
                        <a:pt x="837" y="567"/>
                      </a:cubicBezTo>
                      <a:cubicBezTo>
                        <a:pt x="861" y="549"/>
                        <a:pt x="861" y="549"/>
                        <a:pt x="861" y="549"/>
                      </a:cubicBezTo>
                      <a:cubicBezTo>
                        <a:pt x="872" y="533"/>
                        <a:pt x="872" y="533"/>
                        <a:pt x="872" y="533"/>
                      </a:cubicBezTo>
                      <a:cubicBezTo>
                        <a:pt x="872" y="514"/>
                        <a:pt x="872" y="514"/>
                        <a:pt x="872" y="514"/>
                      </a:cubicBezTo>
                      <a:cubicBezTo>
                        <a:pt x="872" y="513"/>
                        <a:pt x="872" y="513"/>
                        <a:pt x="873" y="513"/>
                      </a:cubicBezTo>
                      <a:cubicBezTo>
                        <a:pt x="894" y="491"/>
                        <a:pt x="894" y="491"/>
                        <a:pt x="894" y="491"/>
                      </a:cubicBezTo>
                      <a:cubicBezTo>
                        <a:pt x="893" y="490"/>
                        <a:pt x="893" y="490"/>
                        <a:pt x="893" y="490"/>
                      </a:cubicBezTo>
                      <a:cubicBezTo>
                        <a:pt x="878" y="502"/>
                        <a:pt x="878" y="502"/>
                        <a:pt x="878" y="502"/>
                      </a:cubicBezTo>
                      <a:cubicBezTo>
                        <a:pt x="878" y="502"/>
                        <a:pt x="878" y="502"/>
                        <a:pt x="877" y="502"/>
                      </a:cubicBezTo>
                      <a:cubicBezTo>
                        <a:pt x="853" y="511"/>
                        <a:pt x="853" y="511"/>
                        <a:pt x="853" y="511"/>
                      </a:cubicBezTo>
                      <a:cubicBezTo>
                        <a:pt x="852" y="511"/>
                        <a:pt x="851" y="511"/>
                        <a:pt x="851" y="510"/>
                      </a:cubicBezTo>
                      <a:cubicBezTo>
                        <a:pt x="838" y="497"/>
                        <a:pt x="838" y="497"/>
                        <a:pt x="838" y="497"/>
                      </a:cubicBezTo>
                      <a:cubicBezTo>
                        <a:pt x="807" y="495"/>
                        <a:pt x="807" y="495"/>
                        <a:pt x="807" y="495"/>
                      </a:cubicBezTo>
                      <a:cubicBezTo>
                        <a:pt x="806" y="495"/>
                        <a:pt x="806" y="495"/>
                        <a:pt x="806" y="495"/>
                      </a:cubicBezTo>
                      <a:cubicBezTo>
                        <a:pt x="792" y="481"/>
                        <a:pt x="792" y="481"/>
                        <a:pt x="792" y="481"/>
                      </a:cubicBezTo>
                      <a:cubicBezTo>
                        <a:pt x="704" y="469"/>
                        <a:pt x="704" y="469"/>
                        <a:pt x="704" y="469"/>
                      </a:cubicBezTo>
                      <a:cubicBezTo>
                        <a:pt x="704" y="469"/>
                        <a:pt x="703" y="469"/>
                        <a:pt x="703" y="469"/>
                      </a:cubicBezTo>
                      <a:cubicBezTo>
                        <a:pt x="703" y="468"/>
                        <a:pt x="703" y="467"/>
                        <a:pt x="703" y="467"/>
                      </a:cubicBezTo>
                      <a:cubicBezTo>
                        <a:pt x="706" y="460"/>
                        <a:pt x="706" y="460"/>
                        <a:pt x="706" y="460"/>
                      </a:cubicBezTo>
                      <a:cubicBezTo>
                        <a:pt x="699" y="439"/>
                        <a:pt x="699" y="439"/>
                        <a:pt x="699" y="439"/>
                      </a:cubicBezTo>
                      <a:cubicBezTo>
                        <a:pt x="699" y="438"/>
                        <a:pt x="700" y="437"/>
                        <a:pt x="700" y="437"/>
                      </a:cubicBezTo>
                      <a:cubicBezTo>
                        <a:pt x="716" y="426"/>
                        <a:pt x="716" y="426"/>
                        <a:pt x="716" y="426"/>
                      </a:cubicBezTo>
                      <a:cubicBezTo>
                        <a:pt x="727" y="389"/>
                        <a:pt x="727" y="389"/>
                        <a:pt x="727" y="389"/>
                      </a:cubicBezTo>
                      <a:cubicBezTo>
                        <a:pt x="719" y="382"/>
                        <a:pt x="719" y="382"/>
                        <a:pt x="719" y="382"/>
                      </a:cubicBezTo>
                      <a:cubicBezTo>
                        <a:pt x="719" y="382"/>
                        <a:pt x="719" y="381"/>
                        <a:pt x="719" y="381"/>
                      </a:cubicBezTo>
                      <a:cubicBezTo>
                        <a:pt x="719" y="352"/>
                        <a:pt x="719" y="352"/>
                        <a:pt x="719" y="352"/>
                      </a:cubicBezTo>
                      <a:cubicBezTo>
                        <a:pt x="705" y="330"/>
                        <a:pt x="705" y="330"/>
                        <a:pt x="705" y="330"/>
                      </a:cubicBezTo>
                      <a:cubicBezTo>
                        <a:pt x="705" y="329"/>
                        <a:pt x="705" y="329"/>
                        <a:pt x="705" y="328"/>
                      </a:cubicBezTo>
                      <a:cubicBezTo>
                        <a:pt x="709" y="318"/>
                        <a:pt x="709" y="318"/>
                        <a:pt x="709" y="318"/>
                      </a:cubicBezTo>
                      <a:cubicBezTo>
                        <a:pt x="697" y="310"/>
                        <a:pt x="697" y="310"/>
                        <a:pt x="697" y="310"/>
                      </a:cubicBezTo>
                      <a:cubicBezTo>
                        <a:pt x="696" y="310"/>
                        <a:pt x="696" y="310"/>
                        <a:pt x="696" y="309"/>
                      </a:cubicBezTo>
                      <a:cubicBezTo>
                        <a:pt x="690" y="291"/>
                        <a:pt x="690" y="291"/>
                        <a:pt x="690" y="291"/>
                      </a:cubicBezTo>
                      <a:cubicBezTo>
                        <a:pt x="677" y="292"/>
                        <a:pt x="677" y="292"/>
                        <a:pt x="677" y="292"/>
                      </a:cubicBezTo>
                      <a:cubicBezTo>
                        <a:pt x="676" y="292"/>
                        <a:pt x="676" y="292"/>
                        <a:pt x="675" y="291"/>
                      </a:cubicBezTo>
                      <a:cubicBezTo>
                        <a:pt x="671" y="284"/>
                        <a:pt x="671" y="284"/>
                        <a:pt x="671" y="284"/>
                      </a:cubicBezTo>
                      <a:cubicBezTo>
                        <a:pt x="670" y="283"/>
                        <a:pt x="670" y="283"/>
                        <a:pt x="670" y="282"/>
                      </a:cubicBezTo>
                      <a:cubicBezTo>
                        <a:pt x="679" y="263"/>
                        <a:pt x="679" y="263"/>
                        <a:pt x="679" y="263"/>
                      </a:cubicBezTo>
                      <a:cubicBezTo>
                        <a:pt x="679" y="263"/>
                        <a:pt x="680" y="262"/>
                        <a:pt x="680" y="262"/>
                      </a:cubicBezTo>
                      <a:cubicBezTo>
                        <a:pt x="686" y="263"/>
                        <a:pt x="686" y="263"/>
                        <a:pt x="686" y="263"/>
                      </a:cubicBezTo>
                      <a:cubicBezTo>
                        <a:pt x="688" y="255"/>
                        <a:pt x="688" y="255"/>
                        <a:pt x="688" y="255"/>
                      </a:cubicBezTo>
                      <a:cubicBezTo>
                        <a:pt x="693" y="243"/>
                        <a:pt x="693" y="243"/>
                        <a:pt x="693" y="243"/>
                      </a:cubicBezTo>
                      <a:cubicBezTo>
                        <a:pt x="699" y="228"/>
                        <a:pt x="699" y="228"/>
                        <a:pt x="699" y="228"/>
                      </a:cubicBezTo>
                      <a:cubicBezTo>
                        <a:pt x="706" y="215"/>
                        <a:pt x="706" y="215"/>
                        <a:pt x="706" y="215"/>
                      </a:cubicBezTo>
                      <a:cubicBezTo>
                        <a:pt x="706" y="215"/>
                        <a:pt x="706" y="215"/>
                        <a:pt x="707" y="215"/>
                      </a:cubicBezTo>
                      <a:cubicBezTo>
                        <a:pt x="716" y="206"/>
                        <a:pt x="716" y="206"/>
                        <a:pt x="716" y="206"/>
                      </a:cubicBezTo>
                      <a:cubicBezTo>
                        <a:pt x="719" y="196"/>
                        <a:pt x="719" y="196"/>
                        <a:pt x="719" y="196"/>
                      </a:cubicBezTo>
                      <a:cubicBezTo>
                        <a:pt x="714" y="182"/>
                        <a:pt x="714" y="182"/>
                        <a:pt x="714" y="182"/>
                      </a:cubicBezTo>
                      <a:cubicBezTo>
                        <a:pt x="714" y="182"/>
                        <a:pt x="714" y="181"/>
                        <a:pt x="714" y="181"/>
                      </a:cubicBezTo>
                      <a:cubicBezTo>
                        <a:pt x="720" y="169"/>
                        <a:pt x="720" y="169"/>
                        <a:pt x="720" y="169"/>
                      </a:cubicBezTo>
                      <a:cubicBezTo>
                        <a:pt x="714" y="154"/>
                        <a:pt x="714" y="154"/>
                        <a:pt x="714" y="154"/>
                      </a:cubicBezTo>
                      <a:cubicBezTo>
                        <a:pt x="713" y="154"/>
                        <a:pt x="713" y="153"/>
                        <a:pt x="713" y="153"/>
                      </a:cubicBezTo>
                      <a:cubicBezTo>
                        <a:pt x="728" y="99"/>
                        <a:pt x="728" y="99"/>
                        <a:pt x="728" y="99"/>
                      </a:cubicBezTo>
                      <a:cubicBezTo>
                        <a:pt x="729" y="99"/>
                        <a:pt x="729" y="99"/>
                        <a:pt x="729" y="98"/>
                      </a:cubicBezTo>
                      <a:cubicBezTo>
                        <a:pt x="777" y="47"/>
                        <a:pt x="777" y="47"/>
                        <a:pt x="777" y="47"/>
                      </a:cubicBezTo>
                      <a:cubicBezTo>
                        <a:pt x="747" y="25"/>
                        <a:pt x="747" y="25"/>
                        <a:pt x="747" y="25"/>
                      </a:cubicBezTo>
                      <a:cubicBezTo>
                        <a:pt x="747" y="24"/>
                        <a:pt x="747" y="24"/>
                        <a:pt x="747" y="24"/>
                      </a:cubicBezTo>
                      <a:cubicBezTo>
                        <a:pt x="734" y="5"/>
                        <a:pt x="734" y="5"/>
                        <a:pt x="734" y="5"/>
                      </a:cubicBezTo>
                      <a:cubicBezTo>
                        <a:pt x="725" y="0"/>
                        <a:pt x="725" y="0"/>
                        <a:pt x="725" y="0"/>
                      </a:cubicBezTo>
                      <a:cubicBezTo>
                        <a:pt x="717" y="2"/>
                        <a:pt x="717" y="2"/>
                        <a:pt x="717" y="2"/>
                      </a:cubicBezTo>
                      <a:cubicBezTo>
                        <a:pt x="693" y="36"/>
                        <a:pt x="693" y="36"/>
                        <a:pt x="693" y="36"/>
                      </a:cubicBezTo>
                      <a:cubicBezTo>
                        <a:pt x="693" y="37"/>
                        <a:pt x="693" y="37"/>
                        <a:pt x="692" y="37"/>
                      </a:cubicBezTo>
                      <a:cubicBezTo>
                        <a:pt x="666" y="50"/>
                        <a:pt x="666" y="50"/>
                        <a:pt x="666" y="50"/>
                      </a:cubicBezTo>
                      <a:cubicBezTo>
                        <a:pt x="635" y="57"/>
                        <a:pt x="635" y="57"/>
                        <a:pt x="635" y="57"/>
                      </a:cubicBezTo>
                      <a:cubicBezTo>
                        <a:pt x="624" y="68"/>
                        <a:pt x="624" y="68"/>
                        <a:pt x="624" y="68"/>
                      </a:cubicBezTo>
                      <a:cubicBezTo>
                        <a:pt x="624" y="69"/>
                        <a:pt x="624" y="69"/>
                        <a:pt x="623" y="69"/>
                      </a:cubicBezTo>
                      <a:cubicBezTo>
                        <a:pt x="599" y="75"/>
                        <a:pt x="599" y="75"/>
                        <a:pt x="599" y="75"/>
                      </a:cubicBezTo>
                      <a:cubicBezTo>
                        <a:pt x="581" y="90"/>
                        <a:pt x="581" y="90"/>
                        <a:pt x="581" y="90"/>
                      </a:cubicBezTo>
                      <a:cubicBezTo>
                        <a:pt x="581" y="90"/>
                        <a:pt x="580" y="90"/>
                        <a:pt x="580" y="90"/>
                      </a:cubicBezTo>
                      <a:cubicBezTo>
                        <a:pt x="553" y="94"/>
                        <a:pt x="553" y="94"/>
                        <a:pt x="553" y="94"/>
                      </a:cubicBezTo>
                      <a:cubicBezTo>
                        <a:pt x="549" y="103"/>
                        <a:pt x="549" y="103"/>
                        <a:pt x="549" y="103"/>
                      </a:cubicBezTo>
                      <a:cubicBezTo>
                        <a:pt x="549" y="103"/>
                        <a:pt x="549" y="103"/>
                        <a:pt x="548" y="103"/>
                      </a:cubicBezTo>
                      <a:cubicBezTo>
                        <a:pt x="530" y="117"/>
                        <a:pt x="530" y="117"/>
                        <a:pt x="530" y="117"/>
                      </a:cubicBezTo>
                      <a:cubicBezTo>
                        <a:pt x="529" y="117"/>
                        <a:pt x="529" y="117"/>
                        <a:pt x="528" y="117"/>
                      </a:cubicBezTo>
                      <a:cubicBezTo>
                        <a:pt x="509" y="115"/>
                        <a:pt x="509" y="115"/>
                        <a:pt x="509" y="115"/>
                      </a:cubicBezTo>
                      <a:cubicBezTo>
                        <a:pt x="508" y="115"/>
                        <a:pt x="508" y="115"/>
                        <a:pt x="508" y="114"/>
                      </a:cubicBezTo>
                      <a:cubicBezTo>
                        <a:pt x="463" y="72"/>
                        <a:pt x="463" y="72"/>
                        <a:pt x="463" y="72"/>
                      </a:cubicBezTo>
                      <a:cubicBezTo>
                        <a:pt x="463" y="72"/>
                        <a:pt x="462" y="72"/>
                        <a:pt x="462" y="72"/>
                      </a:cubicBezTo>
                      <a:cubicBezTo>
                        <a:pt x="452" y="52"/>
                        <a:pt x="452" y="52"/>
                        <a:pt x="452" y="52"/>
                      </a:cubicBezTo>
                      <a:cubicBezTo>
                        <a:pt x="452" y="52"/>
                        <a:pt x="452" y="51"/>
                        <a:pt x="452" y="51"/>
                      </a:cubicBezTo>
                      <a:cubicBezTo>
                        <a:pt x="456" y="33"/>
                        <a:pt x="456" y="33"/>
                        <a:pt x="456" y="33"/>
                      </a:cubicBezTo>
                      <a:cubicBezTo>
                        <a:pt x="447" y="36"/>
                        <a:pt x="447" y="36"/>
                        <a:pt x="447" y="36"/>
                      </a:cubicBezTo>
                      <a:cubicBezTo>
                        <a:pt x="447" y="36"/>
                        <a:pt x="446" y="36"/>
                        <a:pt x="446" y="37"/>
                      </a:cubicBezTo>
                      <a:cubicBezTo>
                        <a:pt x="407" y="37"/>
                        <a:pt x="407" y="37"/>
                        <a:pt x="407" y="37"/>
                      </a:cubicBezTo>
                      <a:cubicBezTo>
                        <a:pt x="393" y="43"/>
                        <a:pt x="393" y="43"/>
                        <a:pt x="393" y="43"/>
                      </a:cubicBezTo>
                      <a:cubicBezTo>
                        <a:pt x="393" y="43"/>
                        <a:pt x="393" y="44"/>
                        <a:pt x="392" y="43"/>
                      </a:cubicBezTo>
                      <a:cubicBezTo>
                        <a:pt x="366" y="41"/>
                        <a:pt x="366" y="41"/>
                        <a:pt x="366" y="41"/>
                      </a:cubicBezTo>
                      <a:cubicBezTo>
                        <a:pt x="364" y="46"/>
                        <a:pt x="364" y="46"/>
                        <a:pt x="364" y="46"/>
                      </a:cubicBezTo>
                      <a:cubicBezTo>
                        <a:pt x="363" y="46"/>
                        <a:pt x="363" y="47"/>
                        <a:pt x="362" y="47"/>
                      </a:cubicBezTo>
                      <a:cubicBezTo>
                        <a:pt x="333" y="50"/>
                        <a:pt x="333" y="50"/>
                        <a:pt x="333" y="50"/>
                      </a:cubicBezTo>
                      <a:cubicBezTo>
                        <a:pt x="333" y="50"/>
                        <a:pt x="333" y="50"/>
                        <a:pt x="333" y="50"/>
                      </a:cubicBezTo>
                      <a:cubicBezTo>
                        <a:pt x="323" y="46"/>
                        <a:pt x="323" y="46"/>
                        <a:pt x="323" y="46"/>
                      </a:cubicBezTo>
                      <a:cubicBezTo>
                        <a:pt x="316" y="50"/>
                        <a:pt x="316" y="50"/>
                        <a:pt x="316" y="50"/>
                      </a:cubicBezTo>
                      <a:cubicBezTo>
                        <a:pt x="314" y="55"/>
                        <a:pt x="314" y="55"/>
                        <a:pt x="314" y="55"/>
                      </a:cubicBezTo>
                      <a:cubicBezTo>
                        <a:pt x="314" y="55"/>
                        <a:pt x="314" y="56"/>
                        <a:pt x="313" y="56"/>
                      </a:cubicBezTo>
                      <a:cubicBezTo>
                        <a:pt x="291" y="61"/>
                        <a:pt x="291" y="61"/>
                        <a:pt x="291" y="61"/>
                      </a:cubicBezTo>
                      <a:cubicBezTo>
                        <a:pt x="290" y="70"/>
                        <a:pt x="290" y="70"/>
                        <a:pt x="290" y="70"/>
                      </a:cubicBezTo>
                      <a:cubicBezTo>
                        <a:pt x="290" y="70"/>
                        <a:pt x="290" y="71"/>
                        <a:pt x="289" y="71"/>
                      </a:cubicBezTo>
                      <a:cubicBezTo>
                        <a:pt x="269" y="86"/>
                        <a:pt x="269" y="86"/>
                        <a:pt x="269" y="86"/>
                      </a:cubicBezTo>
                      <a:cubicBezTo>
                        <a:pt x="267" y="93"/>
                        <a:pt x="267" y="93"/>
                        <a:pt x="267" y="93"/>
                      </a:cubicBezTo>
                      <a:cubicBezTo>
                        <a:pt x="275" y="101"/>
                        <a:pt x="275" y="101"/>
                        <a:pt x="275" y="101"/>
                      </a:cubicBezTo>
                      <a:cubicBezTo>
                        <a:pt x="276" y="102"/>
                        <a:pt x="276" y="103"/>
                        <a:pt x="276" y="103"/>
                      </a:cubicBezTo>
                      <a:cubicBezTo>
                        <a:pt x="276" y="104"/>
                        <a:pt x="275" y="104"/>
                        <a:pt x="275" y="105"/>
                      </a:cubicBezTo>
                      <a:cubicBezTo>
                        <a:pt x="259" y="112"/>
                        <a:pt x="259" y="112"/>
                        <a:pt x="259" y="112"/>
                      </a:cubicBezTo>
                      <a:cubicBezTo>
                        <a:pt x="257" y="123"/>
                        <a:pt x="257" y="123"/>
                        <a:pt x="257" y="123"/>
                      </a:cubicBezTo>
                      <a:cubicBezTo>
                        <a:pt x="257" y="123"/>
                        <a:pt x="257" y="123"/>
                        <a:pt x="257" y="124"/>
                      </a:cubicBezTo>
                      <a:cubicBezTo>
                        <a:pt x="256" y="124"/>
                        <a:pt x="256" y="124"/>
                        <a:pt x="255" y="124"/>
                      </a:cubicBezTo>
                      <a:cubicBezTo>
                        <a:pt x="246" y="122"/>
                        <a:pt x="246" y="122"/>
                        <a:pt x="246" y="122"/>
                      </a:cubicBezTo>
                      <a:cubicBezTo>
                        <a:pt x="243" y="124"/>
                        <a:pt x="243" y="124"/>
                        <a:pt x="243" y="124"/>
                      </a:cubicBezTo>
                      <a:cubicBezTo>
                        <a:pt x="243" y="130"/>
                        <a:pt x="243" y="130"/>
                        <a:pt x="243" y="130"/>
                      </a:cubicBezTo>
                      <a:cubicBezTo>
                        <a:pt x="243" y="130"/>
                        <a:pt x="243" y="131"/>
                        <a:pt x="242" y="131"/>
                      </a:cubicBezTo>
                      <a:cubicBezTo>
                        <a:pt x="233" y="138"/>
                        <a:pt x="233" y="138"/>
                        <a:pt x="233" y="138"/>
                      </a:cubicBezTo>
                      <a:cubicBezTo>
                        <a:pt x="233" y="139"/>
                        <a:pt x="232" y="139"/>
                        <a:pt x="232" y="139"/>
                      </a:cubicBezTo>
                      <a:cubicBezTo>
                        <a:pt x="231" y="139"/>
                        <a:pt x="231" y="139"/>
                        <a:pt x="230" y="138"/>
                      </a:cubicBezTo>
                      <a:cubicBezTo>
                        <a:pt x="227" y="134"/>
                        <a:pt x="227" y="134"/>
                        <a:pt x="227" y="134"/>
                      </a:cubicBezTo>
                      <a:cubicBezTo>
                        <a:pt x="223" y="134"/>
                        <a:pt x="223" y="134"/>
                        <a:pt x="223" y="13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45"/>
                        <a:pt x="224" y="145"/>
                        <a:pt x="223" y="146"/>
                      </a:cubicBezTo>
                      <a:cubicBezTo>
                        <a:pt x="207" y="160"/>
                        <a:pt x="207" y="160"/>
                        <a:pt x="207" y="160"/>
                      </a:cubicBezTo>
                      <a:cubicBezTo>
                        <a:pt x="200" y="172"/>
                        <a:pt x="200" y="172"/>
                        <a:pt x="200" y="172"/>
                      </a:cubicBezTo>
                      <a:cubicBezTo>
                        <a:pt x="199" y="173"/>
                        <a:pt x="198" y="174"/>
                        <a:pt x="197" y="173"/>
                      </a:cubicBezTo>
                      <a:cubicBezTo>
                        <a:pt x="181" y="168"/>
                        <a:pt x="181" y="168"/>
                        <a:pt x="181" y="168"/>
                      </a:cubicBezTo>
                      <a:cubicBezTo>
                        <a:pt x="171" y="168"/>
                        <a:pt x="171" y="168"/>
                        <a:pt x="171" y="168"/>
                      </a:cubicBezTo>
                      <a:cubicBezTo>
                        <a:pt x="165" y="173"/>
                        <a:pt x="165" y="173"/>
                        <a:pt x="165" y="173"/>
                      </a:cubicBezTo>
                      <a:cubicBezTo>
                        <a:pt x="164" y="173"/>
                        <a:pt x="164" y="173"/>
                        <a:pt x="164" y="173"/>
                      </a:cubicBezTo>
                      <a:cubicBezTo>
                        <a:pt x="162" y="174"/>
                        <a:pt x="162" y="174"/>
                        <a:pt x="162" y="174"/>
                      </a:cubicBez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3" y="179"/>
                        <a:pt x="163" y="180"/>
                        <a:pt x="162" y="180"/>
                      </a:cubicBezTo>
                      <a:cubicBezTo>
                        <a:pt x="151" y="185"/>
                        <a:pt x="151" y="185"/>
                        <a:pt x="151" y="185"/>
                      </a:cubicBezTo>
                      <a:cubicBezTo>
                        <a:pt x="142" y="201"/>
                        <a:pt x="142" y="201"/>
                        <a:pt x="142" y="201"/>
                      </a:cubicBezTo>
                      <a:cubicBezTo>
                        <a:pt x="142" y="201"/>
                        <a:pt x="141" y="202"/>
                        <a:pt x="140" y="202"/>
                      </a:cubicBezTo>
                      <a:cubicBezTo>
                        <a:pt x="134" y="200"/>
                        <a:pt x="134" y="200"/>
                        <a:pt x="134" y="200"/>
                      </a:cubicBezTo>
                      <a:cubicBezTo>
                        <a:pt x="130" y="207"/>
                        <a:pt x="130" y="207"/>
                        <a:pt x="130" y="207"/>
                      </a:cubicBezTo>
                      <a:cubicBezTo>
                        <a:pt x="124" y="216"/>
                        <a:pt x="124" y="216"/>
                        <a:pt x="124" y="216"/>
                      </a:cubicBezTo>
                      <a:cubicBezTo>
                        <a:pt x="124" y="216"/>
                        <a:pt x="123" y="217"/>
                        <a:pt x="122" y="216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111" y="215"/>
                        <a:pt x="111" y="215"/>
                        <a:pt x="111" y="215"/>
                      </a:cubicBezTo>
                      <a:cubicBezTo>
                        <a:pt x="103" y="223"/>
                        <a:pt x="103" y="223"/>
                        <a:pt x="103" y="223"/>
                      </a:cubicBezTo>
                      <a:cubicBezTo>
                        <a:pt x="102" y="223"/>
                        <a:pt x="102" y="223"/>
                        <a:pt x="101" y="223"/>
                      </a:cubicBezTo>
                      <a:cubicBezTo>
                        <a:pt x="95" y="221"/>
                        <a:pt x="95" y="221"/>
                        <a:pt x="95" y="221"/>
                      </a:cubicBezTo>
                      <a:cubicBezTo>
                        <a:pt x="88" y="222"/>
                        <a:pt x="88" y="222"/>
                        <a:pt x="88" y="222"/>
                      </a:cubicBezTo>
                      <a:cubicBezTo>
                        <a:pt x="88" y="222"/>
                        <a:pt x="88" y="222"/>
                        <a:pt x="87" y="222"/>
                      </a:cubicBezTo>
                      <a:cubicBezTo>
                        <a:pt x="79" y="218"/>
                        <a:pt x="79" y="218"/>
                        <a:pt x="79" y="218"/>
                      </a:cubicBezTo>
                      <a:cubicBezTo>
                        <a:pt x="66" y="222"/>
                        <a:pt x="66" y="222"/>
                        <a:pt x="66" y="222"/>
                      </a:cubicBezTo>
                      <a:cubicBezTo>
                        <a:pt x="66" y="222"/>
                        <a:pt x="65" y="222"/>
                        <a:pt x="65" y="221"/>
                      </a:cubicBezTo>
                      <a:cubicBezTo>
                        <a:pt x="59" y="218"/>
                        <a:pt x="59" y="218"/>
                        <a:pt x="59" y="218"/>
                      </a:cubicBezTo>
                      <a:cubicBezTo>
                        <a:pt x="52" y="222"/>
                        <a:pt x="52" y="222"/>
                        <a:pt x="52" y="222"/>
                      </a:cubicBezTo>
                      <a:cubicBezTo>
                        <a:pt x="41" y="231"/>
                        <a:pt x="41" y="231"/>
                        <a:pt x="41" y="231"/>
                      </a:cubicBezTo>
                      <a:cubicBezTo>
                        <a:pt x="35" y="235"/>
                        <a:pt x="35" y="235"/>
                        <a:pt x="35" y="235"/>
                      </a:cubicBezTo>
                      <a:cubicBezTo>
                        <a:pt x="34" y="235"/>
                        <a:pt x="33" y="235"/>
                        <a:pt x="33" y="235"/>
                      </a:cubicBezTo>
                      <a:cubicBezTo>
                        <a:pt x="29" y="234"/>
                        <a:pt x="29" y="234"/>
                        <a:pt x="29" y="234"/>
                      </a:cubicBezTo>
                      <a:cubicBezTo>
                        <a:pt x="27" y="234"/>
                        <a:pt x="27" y="234"/>
                        <a:pt x="27" y="234"/>
                      </a:cubicBezTo>
                      <a:cubicBezTo>
                        <a:pt x="30" y="238"/>
                        <a:pt x="30" y="238"/>
                        <a:pt x="30" y="238"/>
                      </a:cubicBezTo>
                      <a:cubicBezTo>
                        <a:pt x="30" y="238"/>
                        <a:pt x="30" y="239"/>
                        <a:pt x="30" y="240"/>
                      </a:cubicBezTo>
                      <a:cubicBezTo>
                        <a:pt x="20" y="256"/>
                        <a:pt x="20" y="256"/>
                        <a:pt x="20" y="256"/>
                      </a:cubicBezTo>
                      <a:cubicBezTo>
                        <a:pt x="22" y="261"/>
                        <a:pt x="22" y="261"/>
                        <a:pt x="22" y="261"/>
                      </a:cubicBezTo>
                      <a:cubicBezTo>
                        <a:pt x="25" y="268"/>
                        <a:pt x="25" y="268"/>
                        <a:pt x="25" y="268"/>
                      </a:cubicBezTo>
                      <a:cubicBezTo>
                        <a:pt x="28" y="273"/>
                        <a:pt x="28" y="273"/>
                        <a:pt x="28" y="273"/>
                      </a:cubicBezTo>
                      <a:cubicBezTo>
                        <a:pt x="29" y="273"/>
                        <a:pt x="29" y="274"/>
                        <a:pt x="29" y="274"/>
                      </a:cubicBezTo>
                      <a:cubicBezTo>
                        <a:pt x="28" y="282"/>
                        <a:pt x="28" y="282"/>
                        <a:pt x="28" y="282"/>
                      </a:cubicBezTo>
                      <a:cubicBezTo>
                        <a:pt x="27" y="290"/>
                        <a:pt x="27" y="290"/>
                        <a:pt x="27" y="290"/>
                      </a:cubicBezTo>
                      <a:cubicBezTo>
                        <a:pt x="23" y="306"/>
                        <a:pt x="23" y="306"/>
                        <a:pt x="23" y="306"/>
                      </a:cubicBezTo>
                      <a:cubicBezTo>
                        <a:pt x="24" y="310"/>
                        <a:pt x="24" y="310"/>
                        <a:pt x="24" y="310"/>
                      </a:cubicBezTo>
                      <a:cubicBezTo>
                        <a:pt x="23" y="316"/>
                        <a:pt x="23" y="316"/>
                        <a:pt x="23" y="316"/>
                      </a:cubicBezTo>
                      <a:cubicBezTo>
                        <a:pt x="29" y="317"/>
                        <a:pt x="29" y="317"/>
                        <a:pt x="29" y="317"/>
                      </a:cubicBezTo>
                      <a:cubicBezTo>
                        <a:pt x="29" y="317"/>
                        <a:pt x="30" y="318"/>
                        <a:pt x="30" y="318"/>
                      </a:cubicBezTo>
                      <a:cubicBezTo>
                        <a:pt x="30" y="319"/>
                        <a:pt x="30" y="320"/>
                        <a:pt x="30" y="320"/>
                      </a:cubicBezTo>
                      <a:cubicBezTo>
                        <a:pt x="24" y="331"/>
                        <a:pt x="24" y="331"/>
                        <a:pt x="24" y="331"/>
                      </a:cubicBezTo>
                      <a:cubicBezTo>
                        <a:pt x="22" y="337"/>
                        <a:pt x="22" y="337"/>
                        <a:pt x="22" y="337"/>
                      </a:cubicBezTo>
                      <a:cubicBezTo>
                        <a:pt x="21" y="342"/>
                        <a:pt x="21" y="342"/>
                        <a:pt x="21" y="342"/>
                      </a:cubicBezTo>
                      <a:cubicBezTo>
                        <a:pt x="21" y="350"/>
                        <a:pt x="21" y="350"/>
                        <a:pt x="21" y="350"/>
                      </a:cubicBezTo>
                      <a:cubicBezTo>
                        <a:pt x="34" y="364"/>
                        <a:pt x="34" y="364"/>
                        <a:pt x="34" y="364"/>
                      </a:cubicBezTo>
                      <a:cubicBezTo>
                        <a:pt x="35" y="364"/>
                        <a:pt x="35" y="365"/>
                        <a:pt x="35" y="365"/>
                      </a:cubicBezTo>
                      <a:cubicBezTo>
                        <a:pt x="35" y="366"/>
                        <a:pt x="35" y="366"/>
                        <a:pt x="34" y="367"/>
                      </a:cubicBezTo>
                      <a:cubicBezTo>
                        <a:pt x="6" y="392"/>
                        <a:pt x="6" y="392"/>
                        <a:pt x="6" y="392"/>
                      </a:cubicBezTo>
                      <a:cubicBezTo>
                        <a:pt x="4" y="397"/>
                        <a:pt x="4" y="397"/>
                        <a:pt x="4" y="397"/>
                      </a:cubicBezTo>
                      <a:cubicBezTo>
                        <a:pt x="14" y="407"/>
                        <a:pt x="14" y="407"/>
                        <a:pt x="14" y="407"/>
                      </a:cubicBezTo>
                      <a:cubicBezTo>
                        <a:pt x="15" y="407"/>
                        <a:pt x="15" y="408"/>
                        <a:pt x="14" y="409"/>
                      </a:cubicBezTo>
                      <a:cubicBezTo>
                        <a:pt x="14" y="409"/>
                        <a:pt x="13" y="410"/>
                        <a:pt x="13" y="410"/>
                      </a:cubicBezTo>
                      <a:cubicBezTo>
                        <a:pt x="4" y="410"/>
                        <a:pt x="4" y="410"/>
                        <a:pt x="4" y="410"/>
                      </a:cubicBezTo>
                      <a:cubicBezTo>
                        <a:pt x="3" y="414"/>
                        <a:pt x="3" y="414"/>
                        <a:pt x="3" y="414"/>
                      </a:cubicBezTo>
                      <a:cubicBezTo>
                        <a:pt x="3" y="415"/>
                        <a:pt x="3" y="416"/>
                        <a:pt x="2" y="416"/>
                      </a:cubicBezTo>
                      <a:cubicBezTo>
                        <a:pt x="2" y="416"/>
                        <a:pt x="2" y="416"/>
                        <a:pt x="2" y="416"/>
                      </a:cubicBezTo>
                      <a:cubicBezTo>
                        <a:pt x="4" y="418"/>
                        <a:pt x="4" y="418"/>
                        <a:pt x="4" y="418"/>
                      </a:cubicBezTo>
                      <a:cubicBezTo>
                        <a:pt x="5" y="418"/>
                        <a:pt x="5" y="419"/>
                        <a:pt x="5" y="419"/>
                      </a:cubicBezTo>
                      <a:cubicBezTo>
                        <a:pt x="10" y="417"/>
                        <a:pt x="10" y="417"/>
                        <a:pt x="10" y="417"/>
                      </a:cubicBezTo>
                      <a:cubicBezTo>
                        <a:pt x="11" y="417"/>
                        <a:pt x="11" y="417"/>
                        <a:pt x="12" y="418"/>
                      </a:cubicBezTo>
                      <a:cubicBezTo>
                        <a:pt x="12" y="418"/>
                        <a:pt x="12" y="419"/>
                        <a:pt x="12" y="420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6" y="432"/>
                        <a:pt x="16" y="432"/>
                        <a:pt x="16" y="432"/>
                      </a:cubicBezTo>
                      <a:cubicBezTo>
                        <a:pt x="17" y="432"/>
                        <a:pt x="17" y="433"/>
                        <a:pt x="17" y="433"/>
                      </a:cubicBezTo>
                      <a:cubicBezTo>
                        <a:pt x="17" y="434"/>
                        <a:pt x="17" y="434"/>
                        <a:pt x="16" y="434"/>
                      </a:cubicBezTo>
                      <a:cubicBezTo>
                        <a:pt x="11" y="438"/>
                        <a:pt x="11" y="438"/>
                        <a:pt x="11" y="438"/>
                      </a:cubicBezTo>
                      <a:cubicBezTo>
                        <a:pt x="14" y="441"/>
                        <a:pt x="14" y="441"/>
                        <a:pt x="14" y="441"/>
                      </a:cubicBezTo>
                      <a:cubicBezTo>
                        <a:pt x="15" y="441"/>
                        <a:pt x="15" y="442"/>
                        <a:pt x="15" y="443"/>
                      </a:cubicBezTo>
                      <a:cubicBezTo>
                        <a:pt x="12" y="450"/>
                        <a:pt x="12" y="450"/>
                        <a:pt x="12" y="450"/>
                      </a:cubicBezTo>
                      <a:cubicBezTo>
                        <a:pt x="12" y="450"/>
                        <a:pt x="12" y="450"/>
                        <a:pt x="12" y="450"/>
                      </a:cubicBezTo>
                      <a:cubicBezTo>
                        <a:pt x="8" y="454"/>
                        <a:pt x="8" y="454"/>
                        <a:pt x="8" y="454"/>
                      </a:cubicBezTo>
                      <a:cubicBezTo>
                        <a:pt x="10" y="459"/>
                        <a:pt x="10" y="459"/>
                        <a:pt x="10" y="459"/>
                      </a:cubicBezTo>
                      <a:cubicBezTo>
                        <a:pt x="12" y="464"/>
                        <a:pt x="12" y="464"/>
                        <a:pt x="12" y="464"/>
                      </a:cubicBezTo>
                      <a:cubicBezTo>
                        <a:pt x="17" y="469"/>
                        <a:pt x="17" y="469"/>
                        <a:pt x="17" y="469"/>
                      </a:cubicBezTo>
                      <a:cubicBezTo>
                        <a:pt x="18" y="470"/>
                        <a:pt x="18" y="470"/>
                        <a:pt x="18" y="471"/>
                      </a:cubicBezTo>
                      <a:cubicBezTo>
                        <a:pt x="18" y="482"/>
                        <a:pt x="18" y="482"/>
                        <a:pt x="18" y="482"/>
                      </a:cubicBezTo>
                      <a:cubicBezTo>
                        <a:pt x="18" y="483"/>
                        <a:pt x="17" y="484"/>
                        <a:pt x="16" y="484"/>
                      </a:cubicBezTo>
                      <a:cubicBezTo>
                        <a:pt x="14" y="485"/>
                        <a:pt x="14" y="485"/>
                        <a:pt x="14" y="485"/>
                      </a:cubicBezTo>
                      <a:cubicBezTo>
                        <a:pt x="15" y="493"/>
                        <a:pt x="15" y="493"/>
                        <a:pt x="15" y="493"/>
                      </a:cubicBezTo>
                      <a:cubicBezTo>
                        <a:pt x="14" y="503"/>
                        <a:pt x="14" y="503"/>
                        <a:pt x="14" y="503"/>
                      </a:cubicBezTo>
                      <a:cubicBezTo>
                        <a:pt x="14" y="504"/>
                        <a:pt x="14" y="504"/>
                        <a:pt x="14" y="504"/>
                      </a:cubicBezTo>
                      <a:cubicBezTo>
                        <a:pt x="9" y="510"/>
                        <a:pt x="9" y="510"/>
                        <a:pt x="9" y="510"/>
                      </a:cubicBezTo>
                      <a:cubicBezTo>
                        <a:pt x="9" y="511"/>
                        <a:pt x="8" y="511"/>
                        <a:pt x="8" y="511"/>
                      </a:cubicBezTo>
                      <a:cubicBezTo>
                        <a:pt x="7" y="511"/>
                        <a:pt x="7" y="511"/>
                        <a:pt x="6" y="511"/>
                      </a:cubicBezTo>
                      <a:cubicBezTo>
                        <a:pt x="6" y="510"/>
                        <a:pt x="6" y="510"/>
                        <a:pt x="6" y="510"/>
                      </a:cubicBezTo>
                      <a:cubicBezTo>
                        <a:pt x="4" y="518"/>
                        <a:pt x="4" y="518"/>
                        <a:pt x="4" y="518"/>
                      </a:cubicBezTo>
                      <a:cubicBezTo>
                        <a:pt x="15" y="527"/>
                        <a:pt x="15" y="527"/>
                        <a:pt x="15" y="527"/>
                      </a:cubicBezTo>
                      <a:cubicBezTo>
                        <a:pt x="15" y="528"/>
                        <a:pt x="15" y="528"/>
                        <a:pt x="15" y="529"/>
                      </a:cubicBezTo>
                      <a:cubicBezTo>
                        <a:pt x="15" y="529"/>
                        <a:pt x="15" y="530"/>
                        <a:pt x="15" y="530"/>
                      </a:cubicBezTo>
                      <a:lnTo>
                        <a:pt x="6" y="53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19" name="Freeform 92">
                  <a:extLst>
                    <a:ext uri="{FF2B5EF4-FFF2-40B4-BE49-F238E27FC236}">
                      <a16:creationId xmlns:a16="http://schemas.microsoft.com/office/drawing/2014/main" id="{70920D50-7C77-4B5B-BEE0-DDE2DA1C6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5713" y="2511425"/>
                  <a:ext cx="3175" cy="158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0 w 2"/>
                    <a:gd name="T7" fmla="*/ 1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0" name="Freeform 93">
                  <a:extLst>
                    <a:ext uri="{FF2B5EF4-FFF2-40B4-BE49-F238E27FC236}">
                      <a16:creationId xmlns:a16="http://schemas.microsoft.com/office/drawing/2014/main" id="{2963BB82-CB93-45E2-8A81-19E66E48A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9488" y="1677988"/>
                  <a:ext cx="1582738" cy="1460500"/>
                </a:xfrm>
                <a:custGeom>
                  <a:avLst/>
                  <a:gdLst>
                    <a:gd name="T0" fmla="*/ 62 w 1068"/>
                    <a:gd name="T1" fmla="*/ 159 h 986"/>
                    <a:gd name="T2" fmla="*/ 57 w 1068"/>
                    <a:gd name="T3" fmla="*/ 260 h 986"/>
                    <a:gd name="T4" fmla="*/ 48 w 1068"/>
                    <a:gd name="T5" fmla="*/ 355 h 986"/>
                    <a:gd name="T6" fmla="*/ 17 w 1068"/>
                    <a:gd name="T7" fmla="*/ 415 h 986"/>
                    <a:gd name="T8" fmla="*/ 15 w 1068"/>
                    <a:gd name="T9" fmla="*/ 441 h 986"/>
                    <a:gd name="T10" fmla="*/ 48 w 1068"/>
                    <a:gd name="T11" fmla="*/ 507 h 986"/>
                    <a:gd name="T12" fmla="*/ 43 w 1068"/>
                    <a:gd name="T13" fmla="*/ 588 h 986"/>
                    <a:gd name="T14" fmla="*/ 118 w 1068"/>
                    <a:gd name="T15" fmla="*/ 633 h 986"/>
                    <a:gd name="T16" fmla="*/ 214 w 1068"/>
                    <a:gd name="T17" fmla="*/ 641 h 986"/>
                    <a:gd name="T18" fmla="*/ 201 w 1068"/>
                    <a:gd name="T19" fmla="*/ 693 h 986"/>
                    <a:gd name="T20" fmla="*/ 142 w 1068"/>
                    <a:gd name="T21" fmla="*/ 770 h 986"/>
                    <a:gd name="T22" fmla="*/ 142 w 1068"/>
                    <a:gd name="T23" fmla="*/ 842 h 986"/>
                    <a:gd name="T24" fmla="*/ 261 w 1068"/>
                    <a:gd name="T25" fmla="*/ 800 h 986"/>
                    <a:gd name="T26" fmla="*/ 376 w 1068"/>
                    <a:gd name="T27" fmla="*/ 825 h 986"/>
                    <a:gd name="T28" fmla="*/ 366 w 1068"/>
                    <a:gd name="T29" fmla="*/ 916 h 986"/>
                    <a:gd name="T30" fmla="*/ 541 w 1068"/>
                    <a:gd name="T31" fmla="*/ 908 h 986"/>
                    <a:gd name="T32" fmla="*/ 776 w 1068"/>
                    <a:gd name="T33" fmla="*/ 728 h 986"/>
                    <a:gd name="T34" fmla="*/ 840 w 1068"/>
                    <a:gd name="T35" fmla="*/ 606 h 986"/>
                    <a:gd name="T36" fmla="*/ 816 w 1068"/>
                    <a:gd name="T37" fmla="*/ 499 h 986"/>
                    <a:gd name="T38" fmla="*/ 805 w 1068"/>
                    <a:gd name="T39" fmla="*/ 440 h 986"/>
                    <a:gd name="T40" fmla="*/ 867 w 1068"/>
                    <a:gd name="T41" fmla="*/ 399 h 986"/>
                    <a:gd name="T42" fmla="*/ 912 w 1068"/>
                    <a:gd name="T43" fmla="*/ 403 h 986"/>
                    <a:gd name="T44" fmla="*/ 942 w 1068"/>
                    <a:gd name="T45" fmla="*/ 407 h 986"/>
                    <a:gd name="T46" fmla="*/ 941 w 1068"/>
                    <a:gd name="T47" fmla="*/ 374 h 986"/>
                    <a:gd name="T48" fmla="*/ 999 w 1068"/>
                    <a:gd name="T49" fmla="*/ 303 h 986"/>
                    <a:gd name="T50" fmla="*/ 965 w 1068"/>
                    <a:gd name="T51" fmla="*/ 253 h 986"/>
                    <a:gd name="T52" fmla="*/ 923 w 1068"/>
                    <a:gd name="T53" fmla="*/ 243 h 986"/>
                    <a:gd name="T54" fmla="*/ 899 w 1068"/>
                    <a:gd name="T55" fmla="*/ 251 h 986"/>
                    <a:gd name="T56" fmla="*/ 887 w 1068"/>
                    <a:gd name="T57" fmla="*/ 228 h 986"/>
                    <a:gd name="T58" fmla="*/ 878 w 1068"/>
                    <a:gd name="T59" fmla="*/ 230 h 986"/>
                    <a:gd name="T60" fmla="*/ 862 w 1068"/>
                    <a:gd name="T61" fmla="*/ 223 h 986"/>
                    <a:gd name="T62" fmla="*/ 791 w 1068"/>
                    <a:gd name="T63" fmla="*/ 233 h 986"/>
                    <a:gd name="T64" fmla="*/ 741 w 1068"/>
                    <a:gd name="T65" fmla="*/ 243 h 986"/>
                    <a:gd name="T66" fmla="*/ 699 w 1068"/>
                    <a:gd name="T67" fmla="*/ 243 h 986"/>
                    <a:gd name="T68" fmla="*/ 640 w 1068"/>
                    <a:gd name="T69" fmla="*/ 192 h 986"/>
                    <a:gd name="T70" fmla="*/ 625 w 1068"/>
                    <a:gd name="T71" fmla="*/ 165 h 986"/>
                    <a:gd name="T72" fmla="*/ 620 w 1068"/>
                    <a:gd name="T73" fmla="*/ 149 h 986"/>
                    <a:gd name="T74" fmla="*/ 591 w 1068"/>
                    <a:gd name="T75" fmla="*/ 91 h 986"/>
                    <a:gd name="T76" fmla="*/ 578 w 1068"/>
                    <a:gd name="T77" fmla="*/ 71 h 986"/>
                    <a:gd name="T78" fmla="*/ 575 w 1068"/>
                    <a:gd name="T79" fmla="*/ 90 h 986"/>
                    <a:gd name="T80" fmla="*/ 556 w 1068"/>
                    <a:gd name="T81" fmla="*/ 125 h 986"/>
                    <a:gd name="T82" fmla="*/ 550 w 1068"/>
                    <a:gd name="T83" fmla="*/ 144 h 986"/>
                    <a:gd name="T84" fmla="*/ 505 w 1068"/>
                    <a:gd name="T85" fmla="*/ 166 h 986"/>
                    <a:gd name="T86" fmla="*/ 461 w 1068"/>
                    <a:gd name="T87" fmla="*/ 139 h 986"/>
                    <a:gd name="T88" fmla="*/ 434 w 1068"/>
                    <a:gd name="T89" fmla="*/ 82 h 986"/>
                    <a:gd name="T90" fmla="*/ 422 w 1068"/>
                    <a:gd name="T91" fmla="*/ 34 h 986"/>
                    <a:gd name="T92" fmla="*/ 404 w 1068"/>
                    <a:gd name="T93" fmla="*/ 32 h 986"/>
                    <a:gd name="T94" fmla="*/ 337 w 1068"/>
                    <a:gd name="T95" fmla="*/ 24 h 986"/>
                    <a:gd name="T96" fmla="*/ 320 w 1068"/>
                    <a:gd name="T97" fmla="*/ 10 h 986"/>
                    <a:gd name="T98" fmla="*/ 275 w 1068"/>
                    <a:gd name="T99" fmla="*/ 21 h 986"/>
                    <a:gd name="T100" fmla="*/ 253 w 1068"/>
                    <a:gd name="T101" fmla="*/ 22 h 986"/>
                    <a:gd name="T102" fmla="*/ 208 w 1068"/>
                    <a:gd name="T103" fmla="*/ 23 h 986"/>
                    <a:gd name="T104" fmla="*/ 154 w 1068"/>
                    <a:gd name="T105" fmla="*/ 56 h 986"/>
                    <a:gd name="T106" fmla="*/ 71 w 1068"/>
                    <a:gd name="T107" fmla="*/ 10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68" h="986">
                      <a:moveTo>
                        <a:pt x="71" y="120"/>
                      </a:move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8" y="138"/>
                        <a:pt x="78" y="139"/>
                        <a:pt x="77" y="139"/>
                      </a:cubicBezTo>
                      <a:cubicBezTo>
                        <a:pt x="72" y="157"/>
                        <a:pt x="72" y="157"/>
                        <a:pt x="72" y="157"/>
                      </a:cubicBezTo>
                      <a:cubicBezTo>
                        <a:pt x="72" y="157"/>
                        <a:pt x="71" y="158"/>
                        <a:pt x="71" y="158"/>
                      </a:cubicBezTo>
                      <a:cubicBezTo>
                        <a:pt x="62" y="159"/>
                        <a:pt x="62" y="159"/>
                        <a:pt x="62" y="159"/>
                      </a:cubicBezTo>
                      <a:cubicBezTo>
                        <a:pt x="62" y="160"/>
                        <a:pt x="62" y="160"/>
                        <a:pt x="62" y="160"/>
                      </a:cubicBezTo>
                      <a:cubicBezTo>
                        <a:pt x="74" y="178"/>
                        <a:pt x="74" y="178"/>
                        <a:pt x="74" y="178"/>
                      </a:cubicBezTo>
                      <a:cubicBezTo>
                        <a:pt x="108" y="203"/>
                        <a:pt x="108" y="203"/>
                        <a:pt x="108" y="203"/>
                      </a:cubicBezTo>
                      <a:cubicBezTo>
                        <a:pt x="108" y="203"/>
                        <a:pt x="108" y="203"/>
                        <a:pt x="108" y="204"/>
                      </a:cubicBezTo>
                      <a:cubicBezTo>
                        <a:pt x="108" y="204"/>
                        <a:pt x="108" y="205"/>
                        <a:pt x="108" y="205"/>
                      </a:cubicBezTo>
                      <a:cubicBezTo>
                        <a:pt x="57" y="260"/>
                        <a:pt x="57" y="260"/>
                        <a:pt x="57" y="260"/>
                      </a:cubicBezTo>
                      <a:cubicBezTo>
                        <a:pt x="43" y="311"/>
                        <a:pt x="43" y="311"/>
                        <a:pt x="43" y="311"/>
                      </a:cubicBezTo>
                      <a:cubicBezTo>
                        <a:pt x="49" y="326"/>
                        <a:pt x="49" y="326"/>
                        <a:pt x="49" y="326"/>
                      </a:cubicBezTo>
                      <a:cubicBezTo>
                        <a:pt x="50" y="327"/>
                        <a:pt x="50" y="327"/>
                        <a:pt x="49" y="328"/>
                      </a:cubicBezTo>
                      <a:cubicBezTo>
                        <a:pt x="44" y="340"/>
                        <a:pt x="44" y="340"/>
                        <a:pt x="44" y="340"/>
                      </a:cubicBezTo>
                      <a:cubicBezTo>
                        <a:pt x="48" y="353"/>
                        <a:pt x="48" y="353"/>
                        <a:pt x="48" y="353"/>
                      </a:cubicBezTo>
                      <a:cubicBezTo>
                        <a:pt x="48" y="354"/>
                        <a:pt x="48" y="354"/>
                        <a:pt x="48" y="355"/>
                      </a:cubicBezTo>
                      <a:cubicBezTo>
                        <a:pt x="45" y="367"/>
                        <a:pt x="45" y="367"/>
                        <a:pt x="45" y="367"/>
                      </a:cubicBezTo>
                      <a:cubicBezTo>
                        <a:pt x="45" y="367"/>
                        <a:pt x="44" y="368"/>
                        <a:pt x="44" y="368"/>
                      </a:cubicBezTo>
                      <a:cubicBezTo>
                        <a:pt x="34" y="378"/>
                        <a:pt x="34" y="378"/>
                        <a:pt x="34" y="378"/>
                      </a:cubicBezTo>
                      <a:cubicBezTo>
                        <a:pt x="27" y="389"/>
                        <a:pt x="27" y="389"/>
                        <a:pt x="27" y="389"/>
                      </a:cubicBezTo>
                      <a:cubicBezTo>
                        <a:pt x="22" y="403"/>
                        <a:pt x="22" y="403"/>
                        <a:pt x="22" y="403"/>
                      </a:cubicBezTo>
                      <a:cubicBezTo>
                        <a:pt x="17" y="415"/>
                        <a:pt x="17" y="415"/>
                        <a:pt x="17" y="415"/>
                      </a:cubicBezTo>
                      <a:cubicBezTo>
                        <a:pt x="14" y="426"/>
                        <a:pt x="14" y="426"/>
                        <a:pt x="14" y="426"/>
                      </a:cubicBezTo>
                      <a:cubicBezTo>
                        <a:pt x="13" y="427"/>
                        <a:pt x="13" y="428"/>
                        <a:pt x="12" y="428"/>
                      </a:cubicBezTo>
                      <a:cubicBezTo>
                        <a:pt x="6" y="427"/>
                        <a:pt x="6" y="427"/>
                        <a:pt x="6" y="427"/>
                      </a:cubicBezTo>
                      <a:cubicBezTo>
                        <a:pt x="0" y="440"/>
                        <a:pt x="0" y="440"/>
                        <a:pt x="0" y="440"/>
                      </a:cubicBezTo>
                      <a:cubicBezTo>
                        <a:pt x="1" y="443"/>
                        <a:pt x="1" y="443"/>
                        <a:pt x="1" y="443"/>
                      </a:cubicBezTo>
                      <a:cubicBezTo>
                        <a:pt x="15" y="441"/>
                        <a:pt x="15" y="441"/>
                        <a:pt x="15" y="441"/>
                      </a:cubicBezTo>
                      <a:cubicBezTo>
                        <a:pt x="16" y="441"/>
                        <a:pt x="17" y="442"/>
                        <a:pt x="17" y="442"/>
                      </a:cubicBezTo>
                      <a:cubicBezTo>
                        <a:pt x="24" y="463"/>
                        <a:pt x="24" y="463"/>
                        <a:pt x="24" y="463"/>
                      </a:cubicBezTo>
                      <a:cubicBezTo>
                        <a:pt x="38" y="473"/>
                        <a:pt x="38" y="473"/>
                        <a:pt x="38" y="473"/>
                      </a:cubicBezTo>
                      <a:cubicBezTo>
                        <a:pt x="39" y="473"/>
                        <a:pt x="39" y="474"/>
                        <a:pt x="39" y="475"/>
                      </a:cubicBezTo>
                      <a:cubicBezTo>
                        <a:pt x="34" y="486"/>
                        <a:pt x="34" y="486"/>
                        <a:pt x="34" y="486"/>
                      </a:cubicBezTo>
                      <a:cubicBezTo>
                        <a:pt x="48" y="507"/>
                        <a:pt x="48" y="507"/>
                        <a:pt x="48" y="507"/>
                      </a:cubicBezTo>
                      <a:cubicBezTo>
                        <a:pt x="48" y="507"/>
                        <a:pt x="48" y="508"/>
                        <a:pt x="48" y="508"/>
                      </a:cubicBezTo>
                      <a:cubicBezTo>
                        <a:pt x="48" y="537"/>
                        <a:pt x="48" y="537"/>
                        <a:pt x="48" y="537"/>
                      </a:cubicBezTo>
                      <a:cubicBezTo>
                        <a:pt x="56" y="544"/>
                        <a:pt x="56" y="544"/>
                        <a:pt x="56" y="544"/>
                      </a:cubicBezTo>
                      <a:cubicBezTo>
                        <a:pt x="56" y="545"/>
                        <a:pt x="56" y="546"/>
                        <a:pt x="56" y="546"/>
                      </a:cubicBezTo>
                      <a:cubicBezTo>
                        <a:pt x="44" y="587"/>
                        <a:pt x="44" y="587"/>
                        <a:pt x="44" y="587"/>
                      </a:cubicBezTo>
                      <a:cubicBezTo>
                        <a:pt x="44" y="588"/>
                        <a:pt x="44" y="588"/>
                        <a:pt x="43" y="588"/>
                      </a:cubicBezTo>
                      <a:cubicBezTo>
                        <a:pt x="29" y="598"/>
                        <a:pt x="29" y="598"/>
                        <a:pt x="29" y="598"/>
                      </a:cubicBezTo>
                      <a:cubicBezTo>
                        <a:pt x="35" y="617"/>
                        <a:pt x="35" y="617"/>
                        <a:pt x="35" y="617"/>
                      </a:cubicBezTo>
                      <a:cubicBezTo>
                        <a:pt x="35" y="618"/>
                        <a:pt x="35" y="618"/>
                        <a:pt x="35" y="619"/>
                      </a:cubicBezTo>
                      <a:cubicBezTo>
                        <a:pt x="34" y="621"/>
                        <a:pt x="34" y="621"/>
                        <a:pt x="34" y="621"/>
                      </a:cubicBezTo>
                      <a:cubicBezTo>
                        <a:pt x="117" y="632"/>
                        <a:pt x="117" y="632"/>
                        <a:pt x="117" y="632"/>
                      </a:cubicBezTo>
                      <a:cubicBezTo>
                        <a:pt x="118" y="632"/>
                        <a:pt x="118" y="633"/>
                        <a:pt x="118" y="633"/>
                      </a:cubicBezTo>
                      <a:cubicBezTo>
                        <a:pt x="131" y="646"/>
                        <a:pt x="131" y="646"/>
                        <a:pt x="131" y="646"/>
                      </a:cubicBezTo>
                      <a:cubicBezTo>
                        <a:pt x="162" y="648"/>
                        <a:pt x="162" y="648"/>
                        <a:pt x="162" y="648"/>
                      </a:cubicBezTo>
                      <a:cubicBezTo>
                        <a:pt x="162" y="648"/>
                        <a:pt x="163" y="648"/>
                        <a:pt x="163" y="648"/>
                      </a:cubicBezTo>
                      <a:cubicBezTo>
                        <a:pt x="175" y="661"/>
                        <a:pt x="175" y="661"/>
                        <a:pt x="175" y="661"/>
                      </a:cubicBezTo>
                      <a:cubicBezTo>
                        <a:pt x="197" y="654"/>
                        <a:pt x="197" y="654"/>
                        <a:pt x="197" y="654"/>
                      </a:cubicBezTo>
                      <a:cubicBezTo>
                        <a:pt x="214" y="641"/>
                        <a:pt x="214" y="641"/>
                        <a:pt x="214" y="641"/>
                      </a:cubicBezTo>
                      <a:cubicBezTo>
                        <a:pt x="214" y="640"/>
                        <a:pt x="215" y="640"/>
                        <a:pt x="216" y="641"/>
                      </a:cubicBezTo>
                      <a:cubicBezTo>
                        <a:pt x="225" y="646"/>
                        <a:pt x="225" y="646"/>
                        <a:pt x="225" y="646"/>
                      </a:cubicBezTo>
                      <a:cubicBezTo>
                        <a:pt x="225" y="647"/>
                        <a:pt x="226" y="647"/>
                        <a:pt x="226" y="648"/>
                      </a:cubicBezTo>
                      <a:cubicBezTo>
                        <a:pt x="226" y="648"/>
                        <a:pt x="226" y="649"/>
                        <a:pt x="225" y="649"/>
                      </a:cubicBezTo>
                      <a:cubicBezTo>
                        <a:pt x="201" y="674"/>
                        <a:pt x="201" y="674"/>
                        <a:pt x="201" y="674"/>
                      </a:cubicBezTo>
                      <a:cubicBezTo>
                        <a:pt x="201" y="693"/>
                        <a:pt x="201" y="693"/>
                        <a:pt x="201" y="693"/>
                      </a:cubicBezTo>
                      <a:cubicBezTo>
                        <a:pt x="201" y="693"/>
                        <a:pt x="200" y="694"/>
                        <a:pt x="200" y="694"/>
                      </a:cubicBezTo>
                      <a:cubicBezTo>
                        <a:pt x="189" y="712"/>
                        <a:pt x="189" y="712"/>
                        <a:pt x="189" y="712"/>
                      </a:cubicBezTo>
                      <a:cubicBezTo>
                        <a:pt x="188" y="712"/>
                        <a:pt x="188" y="713"/>
                        <a:pt x="188" y="713"/>
                      </a:cubicBezTo>
                      <a:cubicBezTo>
                        <a:pt x="164" y="730"/>
                        <a:pt x="164" y="730"/>
                        <a:pt x="164" y="730"/>
                      </a:cubicBezTo>
                      <a:cubicBezTo>
                        <a:pt x="146" y="754"/>
                        <a:pt x="146" y="754"/>
                        <a:pt x="146" y="754"/>
                      </a:cubicBezTo>
                      <a:cubicBezTo>
                        <a:pt x="142" y="770"/>
                        <a:pt x="142" y="770"/>
                        <a:pt x="142" y="770"/>
                      </a:cubicBezTo>
                      <a:cubicBezTo>
                        <a:pt x="146" y="798"/>
                        <a:pt x="146" y="798"/>
                        <a:pt x="146" y="798"/>
                      </a:cubicBezTo>
                      <a:cubicBezTo>
                        <a:pt x="146" y="799"/>
                        <a:pt x="146" y="799"/>
                        <a:pt x="145" y="799"/>
                      </a:cubicBezTo>
                      <a:cubicBezTo>
                        <a:pt x="140" y="814"/>
                        <a:pt x="140" y="814"/>
                        <a:pt x="140" y="814"/>
                      </a:cubicBezTo>
                      <a:cubicBezTo>
                        <a:pt x="145" y="830"/>
                        <a:pt x="145" y="830"/>
                        <a:pt x="145" y="830"/>
                      </a:cubicBezTo>
                      <a:cubicBezTo>
                        <a:pt x="145" y="830"/>
                        <a:pt x="145" y="830"/>
                        <a:pt x="145" y="831"/>
                      </a:cubicBezTo>
                      <a:cubicBezTo>
                        <a:pt x="142" y="842"/>
                        <a:pt x="142" y="842"/>
                        <a:pt x="142" y="842"/>
                      </a:cubicBezTo>
                      <a:cubicBezTo>
                        <a:pt x="192" y="830"/>
                        <a:pt x="192" y="830"/>
                        <a:pt x="192" y="830"/>
                      </a:cubicBezTo>
                      <a:cubicBezTo>
                        <a:pt x="236" y="805"/>
                        <a:pt x="236" y="805"/>
                        <a:pt x="236" y="805"/>
                      </a:cubicBezTo>
                      <a:cubicBezTo>
                        <a:pt x="237" y="805"/>
                        <a:pt x="237" y="805"/>
                        <a:pt x="237" y="805"/>
                      </a:cubicBezTo>
                      <a:cubicBezTo>
                        <a:pt x="248" y="806"/>
                        <a:pt x="248" y="806"/>
                        <a:pt x="248" y="806"/>
                      </a:cubicBezTo>
                      <a:cubicBezTo>
                        <a:pt x="260" y="800"/>
                        <a:pt x="260" y="800"/>
                        <a:pt x="260" y="800"/>
                      </a:cubicBezTo>
                      <a:cubicBezTo>
                        <a:pt x="260" y="800"/>
                        <a:pt x="260" y="800"/>
                        <a:pt x="261" y="800"/>
                      </a:cubicBezTo>
                      <a:cubicBezTo>
                        <a:pt x="275" y="799"/>
                        <a:pt x="275" y="799"/>
                        <a:pt x="275" y="799"/>
                      </a:cubicBezTo>
                      <a:cubicBezTo>
                        <a:pt x="276" y="799"/>
                        <a:pt x="276" y="799"/>
                        <a:pt x="276" y="800"/>
                      </a:cubicBezTo>
                      <a:cubicBezTo>
                        <a:pt x="286" y="808"/>
                        <a:pt x="286" y="808"/>
                        <a:pt x="286" y="808"/>
                      </a:cubicBezTo>
                      <a:cubicBezTo>
                        <a:pt x="366" y="804"/>
                        <a:pt x="366" y="804"/>
                        <a:pt x="366" y="804"/>
                      </a:cubicBezTo>
                      <a:cubicBezTo>
                        <a:pt x="367" y="804"/>
                        <a:pt x="368" y="805"/>
                        <a:pt x="368" y="805"/>
                      </a:cubicBezTo>
                      <a:cubicBezTo>
                        <a:pt x="376" y="825"/>
                        <a:pt x="376" y="825"/>
                        <a:pt x="376" y="825"/>
                      </a:cubicBezTo>
                      <a:cubicBezTo>
                        <a:pt x="377" y="826"/>
                        <a:pt x="377" y="826"/>
                        <a:pt x="377" y="826"/>
                      </a:cubicBezTo>
                      <a:cubicBezTo>
                        <a:pt x="377" y="826"/>
                        <a:pt x="377" y="827"/>
                        <a:pt x="376" y="827"/>
                      </a:cubicBezTo>
                      <a:cubicBezTo>
                        <a:pt x="357" y="873"/>
                        <a:pt x="357" y="873"/>
                        <a:pt x="357" y="873"/>
                      </a:cubicBezTo>
                      <a:cubicBezTo>
                        <a:pt x="358" y="907"/>
                        <a:pt x="358" y="907"/>
                        <a:pt x="358" y="907"/>
                      </a:cubicBezTo>
                      <a:cubicBezTo>
                        <a:pt x="365" y="915"/>
                        <a:pt x="365" y="915"/>
                        <a:pt x="365" y="915"/>
                      </a:cubicBezTo>
                      <a:cubicBezTo>
                        <a:pt x="365" y="915"/>
                        <a:pt x="366" y="916"/>
                        <a:pt x="366" y="916"/>
                      </a:cubicBezTo>
                      <a:cubicBezTo>
                        <a:pt x="366" y="916"/>
                        <a:pt x="366" y="916"/>
                        <a:pt x="366" y="917"/>
                      </a:cubicBezTo>
                      <a:cubicBezTo>
                        <a:pt x="365" y="928"/>
                        <a:pt x="365" y="928"/>
                        <a:pt x="365" y="928"/>
                      </a:cubicBezTo>
                      <a:cubicBezTo>
                        <a:pt x="396" y="973"/>
                        <a:pt x="396" y="973"/>
                        <a:pt x="396" y="973"/>
                      </a:cubicBezTo>
                      <a:cubicBezTo>
                        <a:pt x="407" y="984"/>
                        <a:pt x="407" y="984"/>
                        <a:pt x="407" y="984"/>
                      </a:cubicBezTo>
                      <a:cubicBezTo>
                        <a:pt x="420" y="986"/>
                        <a:pt x="420" y="986"/>
                        <a:pt x="420" y="986"/>
                      </a:cubicBezTo>
                      <a:cubicBezTo>
                        <a:pt x="541" y="908"/>
                        <a:pt x="541" y="908"/>
                        <a:pt x="541" y="908"/>
                      </a:cubicBezTo>
                      <a:cubicBezTo>
                        <a:pt x="571" y="865"/>
                        <a:pt x="571" y="865"/>
                        <a:pt x="571" y="865"/>
                      </a:cubicBezTo>
                      <a:cubicBezTo>
                        <a:pt x="572" y="864"/>
                        <a:pt x="572" y="864"/>
                        <a:pt x="572" y="864"/>
                      </a:cubicBezTo>
                      <a:cubicBezTo>
                        <a:pt x="634" y="832"/>
                        <a:pt x="634" y="832"/>
                        <a:pt x="634" y="832"/>
                      </a:cubicBezTo>
                      <a:cubicBezTo>
                        <a:pt x="690" y="769"/>
                        <a:pt x="690" y="769"/>
                        <a:pt x="690" y="769"/>
                      </a:cubicBezTo>
                      <a:cubicBezTo>
                        <a:pt x="690" y="769"/>
                        <a:pt x="691" y="768"/>
                        <a:pt x="691" y="768"/>
                      </a:cubicBezTo>
                      <a:cubicBezTo>
                        <a:pt x="776" y="728"/>
                        <a:pt x="776" y="728"/>
                        <a:pt x="776" y="728"/>
                      </a:cubicBezTo>
                      <a:cubicBezTo>
                        <a:pt x="807" y="719"/>
                        <a:pt x="807" y="719"/>
                        <a:pt x="807" y="719"/>
                      </a:cubicBezTo>
                      <a:cubicBezTo>
                        <a:pt x="816" y="709"/>
                        <a:pt x="816" y="709"/>
                        <a:pt x="816" y="709"/>
                      </a:cubicBezTo>
                      <a:cubicBezTo>
                        <a:pt x="835" y="681"/>
                        <a:pt x="835" y="681"/>
                        <a:pt x="835" y="681"/>
                      </a:cubicBezTo>
                      <a:cubicBezTo>
                        <a:pt x="833" y="644"/>
                        <a:pt x="833" y="644"/>
                        <a:pt x="833" y="644"/>
                      </a:cubicBezTo>
                      <a:cubicBezTo>
                        <a:pt x="833" y="644"/>
                        <a:pt x="833" y="644"/>
                        <a:pt x="833" y="644"/>
                      </a:cubicBezTo>
                      <a:cubicBezTo>
                        <a:pt x="840" y="606"/>
                        <a:pt x="840" y="606"/>
                        <a:pt x="840" y="606"/>
                      </a:cubicBezTo>
                      <a:cubicBezTo>
                        <a:pt x="839" y="576"/>
                        <a:pt x="839" y="576"/>
                        <a:pt x="839" y="576"/>
                      </a:cubicBezTo>
                      <a:cubicBezTo>
                        <a:pt x="839" y="576"/>
                        <a:pt x="839" y="576"/>
                        <a:pt x="839" y="575"/>
                      </a:cubicBezTo>
                      <a:cubicBezTo>
                        <a:pt x="844" y="565"/>
                        <a:pt x="844" y="565"/>
                        <a:pt x="844" y="565"/>
                      </a:cubicBezTo>
                      <a:cubicBezTo>
                        <a:pt x="836" y="526"/>
                        <a:pt x="836" y="526"/>
                        <a:pt x="836" y="526"/>
                      </a:cubicBezTo>
                      <a:cubicBezTo>
                        <a:pt x="826" y="506"/>
                        <a:pt x="826" y="506"/>
                        <a:pt x="826" y="506"/>
                      </a:cubicBezTo>
                      <a:cubicBezTo>
                        <a:pt x="816" y="499"/>
                        <a:pt x="816" y="499"/>
                        <a:pt x="816" y="499"/>
                      </a:cubicBezTo>
                      <a:cubicBezTo>
                        <a:pt x="815" y="499"/>
                        <a:pt x="815" y="499"/>
                        <a:pt x="815" y="499"/>
                      </a:cubicBezTo>
                      <a:cubicBezTo>
                        <a:pt x="808" y="486"/>
                        <a:pt x="808" y="486"/>
                        <a:pt x="808" y="486"/>
                      </a:cubicBezTo>
                      <a:cubicBezTo>
                        <a:pt x="808" y="485"/>
                        <a:pt x="808" y="485"/>
                        <a:pt x="808" y="485"/>
                      </a:cubicBezTo>
                      <a:cubicBezTo>
                        <a:pt x="811" y="456"/>
                        <a:pt x="811" y="456"/>
                        <a:pt x="811" y="456"/>
                      </a:cubicBezTo>
                      <a:cubicBezTo>
                        <a:pt x="805" y="441"/>
                        <a:pt x="805" y="441"/>
                        <a:pt x="805" y="441"/>
                      </a:cubicBezTo>
                      <a:cubicBezTo>
                        <a:pt x="805" y="441"/>
                        <a:pt x="805" y="440"/>
                        <a:pt x="805" y="440"/>
                      </a:cubicBezTo>
                      <a:cubicBezTo>
                        <a:pt x="812" y="420"/>
                        <a:pt x="812" y="420"/>
                        <a:pt x="812" y="420"/>
                      </a:cubicBezTo>
                      <a:cubicBezTo>
                        <a:pt x="812" y="419"/>
                        <a:pt x="812" y="419"/>
                        <a:pt x="813" y="419"/>
                      </a:cubicBezTo>
                      <a:cubicBezTo>
                        <a:pt x="831" y="411"/>
                        <a:pt x="831" y="411"/>
                        <a:pt x="831" y="411"/>
                      </a:cubicBezTo>
                      <a:cubicBezTo>
                        <a:pt x="851" y="393"/>
                        <a:pt x="851" y="393"/>
                        <a:pt x="851" y="393"/>
                      </a:cubicBezTo>
                      <a:cubicBezTo>
                        <a:pt x="851" y="393"/>
                        <a:pt x="852" y="393"/>
                        <a:pt x="853" y="393"/>
                      </a:cubicBezTo>
                      <a:cubicBezTo>
                        <a:pt x="867" y="399"/>
                        <a:pt x="867" y="399"/>
                        <a:pt x="867" y="399"/>
                      </a:cubicBezTo>
                      <a:cubicBezTo>
                        <a:pt x="867" y="399"/>
                        <a:pt x="867" y="400"/>
                        <a:pt x="868" y="400"/>
                      </a:cubicBezTo>
                      <a:cubicBezTo>
                        <a:pt x="881" y="415"/>
                        <a:pt x="881" y="415"/>
                        <a:pt x="881" y="415"/>
                      </a:cubicBezTo>
                      <a:cubicBezTo>
                        <a:pt x="882" y="415"/>
                        <a:pt x="882" y="415"/>
                        <a:pt x="882" y="415"/>
                      </a:cubicBezTo>
                      <a:cubicBezTo>
                        <a:pt x="887" y="409"/>
                        <a:pt x="887" y="409"/>
                        <a:pt x="887" y="409"/>
                      </a:cubicBezTo>
                      <a:cubicBezTo>
                        <a:pt x="887" y="408"/>
                        <a:pt x="887" y="408"/>
                        <a:pt x="888" y="408"/>
                      </a:cubicBezTo>
                      <a:cubicBezTo>
                        <a:pt x="912" y="403"/>
                        <a:pt x="912" y="403"/>
                        <a:pt x="912" y="403"/>
                      </a:cubicBezTo>
                      <a:cubicBezTo>
                        <a:pt x="912" y="403"/>
                        <a:pt x="913" y="403"/>
                        <a:pt x="913" y="403"/>
                      </a:cubicBezTo>
                      <a:cubicBezTo>
                        <a:pt x="922" y="411"/>
                        <a:pt x="922" y="411"/>
                        <a:pt x="922" y="411"/>
                      </a:cubicBezTo>
                      <a:cubicBezTo>
                        <a:pt x="928" y="408"/>
                        <a:pt x="928" y="408"/>
                        <a:pt x="928" y="408"/>
                      </a:cubicBezTo>
                      <a:cubicBezTo>
                        <a:pt x="929" y="408"/>
                        <a:pt x="929" y="408"/>
                        <a:pt x="930" y="408"/>
                      </a:cubicBezTo>
                      <a:cubicBezTo>
                        <a:pt x="934" y="412"/>
                        <a:pt x="934" y="412"/>
                        <a:pt x="934" y="412"/>
                      </a:cubicBezTo>
                      <a:cubicBezTo>
                        <a:pt x="942" y="407"/>
                        <a:pt x="942" y="407"/>
                        <a:pt x="942" y="407"/>
                      </a:cubicBezTo>
                      <a:cubicBezTo>
                        <a:pt x="942" y="404"/>
                        <a:pt x="942" y="404"/>
                        <a:pt x="942" y="404"/>
                      </a:cubicBezTo>
                      <a:cubicBezTo>
                        <a:pt x="935" y="399"/>
                        <a:pt x="935" y="399"/>
                        <a:pt x="935" y="399"/>
                      </a:cubicBezTo>
                      <a:cubicBezTo>
                        <a:pt x="935" y="399"/>
                        <a:pt x="935" y="398"/>
                        <a:pt x="934" y="398"/>
                      </a:cubicBezTo>
                      <a:cubicBezTo>
                        <a:pt x="932" y="387"/>
                        <a:pt x="932" y="387"/>
                        <a:pt x="932" y="387"/>
                      </a:cubicBezTo>
                      <a:cubicBezTo>
                        <a:pt x="932" y="386"/>
                        <a:pt x="932" y="386"/>
                        <a:pt x="933" y="385"/>
                      </a:cubicBezTo>
                      <a:cubicBezTo>
                        <a:pt x="941" y="374"/>
                        <a:pt x="941" y="374"/>
                        <a:pt x="941" y="374"/>
                      </a:cubicBezTo>
                      <a:cubicBezTo>
                        <a:pt x="942" y="374"/>
                        <a:pt x="942" y="373"/>
                        <a:pt x="943" y="373"/>
                      </a:cubicBezTo>
                      <a:cubicBezTo>
                        <a:pt x="976" y="369"/>
                        <a:pt x="976" y="369"/>
                        <a:pt x="976" y="369"/>
                      </a:cubicBezTo>
                      <a:cubicBezTo>
                        <a:pt x="1053" y="371"/>
                        <a:pt x="1053" y="371"/>
                        <a:pt x="1053" y="371"/>
                      </a:cubicBezTo>
                      <a:cubicBezTo>
                        <a:pt x="1068" y="363"/>
                        <a:pt x="1068" y="363"/>
                        <a:pt x="1068" y="363"/>
                      </a:cubicBezTo>
                      <a:cubicBezTo>
                        <a:pt x="999" y="305"/>
                        <a:pt x="999" y="305"/>
                        <a:pt x="999" y="305"/>
                      </a:cubicBezTo>
                      <a:cubicBezTo>
                        <a:pt x="999" y="304"/>
                        <a:pt x="999" y="304"/>
                        <a:pt x="999" y="303"/>
                      </a:cubicBezTo>
                      <a:cubicBezTo>
                        <a:pt x="993" y="289"/>
                        <a:pt x="993" y="289"/>
                        <a:pt x="993" y="289"/>
                      </a:cubicBezTo>
                      <a:cubicBezTo>
                        <a:pt x="993" y="288"/>
                        <a:pt x="993" y="288"/>
                        <a:pt x="992" y="288"/>
                      </a:cubicBezTo>
                      <a:cubicBezTo>
                        <a:pt x="992" y="286"/>
                        <a:pt x="992" y="286"/>
                        <a:pt x="992" y="286"/>
                      </a:cubicBezTo>
                      <a:cubicBezTo>
                        <a:pt x="992" y="286"/>
                        <a:pt x="992" y="286"/>
                        <a:pt x="992" y="286"/>
                      </a:cubicBezTo>
                      <a:cubicBezTo>
                        <a:pt x="993" y="261"/>
                        <a:pt x="993" y="261"/>
                        <a:pt x="993" y="261"/>
                      </a:cubicBezTo>
                      <a:cubicBezTo>
                        <a:pt x="965" y="253"/>
                        <a:pt x="965" y="253"/>
                        <a:pt x="965" y="253"/>
                      </a:cubicBezTo>
                      <a:cubicBezTo>
                        <a:pt x="965" y="253"/>
                        <a:pt x="965" y="252"/>
                        <a:pt x="964" y="252"/>
                      </a:cubicBezTo>
                      <a:cubicBezTo>
                        <a:pt x="954" y="244"/>
                        <a:pt x="954" y="244"/>
                        <a:pt x="954" y="244"/>
                      </a:cubicBezTo>
                      <a:cubicBezTo>
                        <a:pt x="942" y="258"/>
                        <a:pt x="942" y="258"/>
                        <a:pt x="942" y="258"/>
                      </a:cubicBezTo>
                      <a:cubicBezTo>
                        <a:pt x="941" y="259"/>
                        <a:pt x="941" y="259"/>
                        <a:pt x="940" y="259"/>
                      </a:cubicBezTo>
                      <a:cubicBezTo>
                        <a:pt x="939" y="259"/>
                        <a:pt x="938" y="259"/>
                        <a:pt x="937" y="258"/>
                      </a:cubicBezTo>
                      <a:cubicBezTo>
                        <a:pt x="923" y="243"/>
                        <a:pt x="923" y="243"/>
                        <a:pt x="923" y="243"/>
                      </a:cubicBezTo>
                      <a:cubicBezTo>
                        <a:pt x="907" y="237"/>
                        <a:pt x="907" y="237"/>
                        <a:pt x="907" y="237"/>
                      </a:cubicBezTo>
                      <a:cubicBezTo>
                        <a:pt x="901" y="249"/>
                        <a:pt x="901" y="249"/>
                        <a:pt x="901" y="249"/>
                      </a:cubicBezTo>
                      <a:cubicBezTo>
                        <a:pt x="901" y="250"/>
                        <a:pt x="900" y="250"/>
                        <a:pt x="900" y="251"/>
                      </a:cubicBezTo>
                      <a:cubicBezTo>
                        <a:pt x="900" y="251"/>
                        <a:pt x="900" y="251"/>
                        <a:pt x="900" y="251"/>
                      </a:cubicBezTo>
                      <a:cubicBezTo>
                        <a:pt x="899" y="251"/>
                        <a:pt x="899" y="251"/>
                        <a:pt x="899" y="251"/>
                      </a:cubicBezTo>
                      <a:cubicBezTo>
                        <a:pt x="899" y="251"/>
                        <a:pt x="899" y="251"/>
                        <a:pt x="899" y="251"/>
                      </a:cubicBezTo>
                      <a:cubicBezTo>
                        <a:pt x="898" y="251"/>
                        <a:pt x="897" y="251"/>
                        <a:pt x="897" y="250"/>
                      </a:cubicBezTo>
                      <a:cubicBezTo>
                        <a:pt x="888" y="243"/>
                        <a:pt x="888" y="243"/>
                        <a:pt x="888" y="243"/>
                      </a:cubicBezTo>
                      <a:cubicBezTo>
                        <a:pt x="888" y="242"/>
                        <a:pt x="887" y="241"/>
                        <a:pt x="887" y="241"/>
                      </a:cubicBezTo>
                      <a:cubicBezTo>
                        <a:pt x="887" y="241"/>
                        <a:pt x="887" y="241"/>
                        <a:pt x="887" y="241"/>
                      </a:cubicBezTo>
                      <a:cubicBezTo>
                        <a:pt x="887" y="240"/>
                        <a:pt x="887" y="240"/>
                        <a:pt x="887" y="239"/>
                      </a:cubicBezTo>
                      <a:cubicBezTo>
                        <a:pt x="887" y="228"/>
                        <a:pt x="887" y="228"/>
                        <a:pt x="887" y="228"/>
                      </a:cubicBezTo>
                      <a:cubicBezTo>
                        <a:pt x="883" y="226"/>
                        <a:pt x="883" y="226"/>
                        <a:pt x="883" y="226"/>
                      </a:cubicBezTo>
                      <a:cubicBezTo>
                        <a:pt x="882" y="228"/>
                        <a:pt x="882" y="228"/>
                        <a:pt x="882" y="228"/>
                      </a:cubicBezTo>
                      <a:cubicBezTo>
                        <a:pt x="882" y="228"/>
                        <a:pt x="882" y="228"/>
                        <a:pt x="882" y="228"/>
                      </a:cubicBezTo>
                      <a:cubicBezTo>
                        <a:pt x="881" y="230"/>
                        <a:pt x="881" y="230"/>
                        <a:pt x="881" y="230"/>
                      </a:cubicBezTo>
                      <a:cubicBezTo>
                        <a:pt x="881" y="231"/>
                        <a:pt x="881" y="231"/>
                        <a:pt x="880" y="231"/>
                      </a:cubicBezTo>
                      <a:cubicBezTo>
                        <a:pt x="879" y="231"/>
                        <a:pt x="879" y="231"/>
                        <a:pt x="878" y="230"/>
                      </a:cubicBezTo>
                      <a:cubicBezTo>
                        <a:pt x="878" y="230"/>
                        <a:pt x="878" y="230"/>
                        <a:pt x="878" y="230"/>
                      </a:cubicBezTo>
                      <a:cubicBezTo>
                        <a:pt x="877" y="230"/>
                        <a:pt x="877" y="229"/>
                        <a:pt x="877" y="229"/>
                      </a:cubicBezTo>
                      <a:cubicBezTo>
                        <a:pt x="867" y="214"/>
                        <a:pt x="867" y="214"/>
                        <a:pt x="867" y="214"/>
                      </a:cubicBezTo>
                      <a:cubicBezTo>
                        <a:pt x="862" y="214"/>
                        <a:pt x="862" y="214"/>
                        <a:pt x="862" y="214"/>
                      </a:cubicBezTo>
                      <a:cubicBezTo>
                        <a:pt x="863" y="221"/>
                        <a:pt x="863" y="221"/>
                        <a:pt x="863" y="221"/>
                      </a:cubicBezTo>
                      <a:cubicBezTo>
                        <a:pt x="863" y="222"/>
                        <a:pt x="862" y="222"/>
                        <a:pt x="862" y="223"/>
                      </a:cubicBezTo>
                      <a:cubicBezTo>
                        <a:pt x="861" y="223"/>
                        <a:pt x="860" y="223"/>
                        <a:pt x="860" y="223"/>
                      </a:cubicBezTo>
                      <a:cubicBezTo>
                        <a:pt x="858" y="222"/>
                        <a:pt x="858" y="222"/>
                        <a:pt x="858" y="222"/>
                      </a:cubicBezTo>
                      <a:cubicBezTo>
                        <a:pt x="858" y="222"/>
                        <a:pt x="857" y="221"/>
                        <a:pt x="856" y="221"/>
                      </a:cubicBezTo>
                      <a:cubicBezTo>
                        <a:pt x="837" y="206"/>
                        <a:pt x="837" y="206"/>
                        <a:pt x="837" y="206"/>
                      </a:cubicBezTo>
                      <a:cubicBezTo>
                        <a:pt x="798" y="224"/>
                        <a:pt x="798" y="224"/>
                        <a:pt x="798" y="224"/>
                      </a:cubicBezTo>
                      <a:cubicBezTo>
                        <a:pt x="791" y="233"/>
                        <a:pt x="791" y="233"/>
                        <a:pt x="791" y="233"/>
                      </a:cubicBezTo>
                      <a:cubicBezTo>
                        <a:pt x="790" y="234"/>
                        <a:pt x="789" y="234"/>
                        <a:pt x="788" y="234"/>
                      </a:cubicBezTo>
                      <a:cubicBezTo>
                        <a:pt x="780" y="233"/>
                        <a:pt x="780" y="233"/>
                        <a:pt x="780" y="233"/>
                      </a:cubicBezTo>
                      <a:cubicBezTo>
                        <a:pt x="768" y="246"/>
                        <a:pt x="768" y="246"/>
                        <a:pt x="768" y="246"/>
                      </a:cubicBezTo>
                      <a:cubicBezTo>
                        <a:pt x="767" y="247"/>
                        <a:pt x="765" y="247"/>
                        <a:pt x="764" y="246"/>
                      </a:cubicBezTo>
                      <a:cubicBezTo>
                        <a:pt x="751" y="241"/>
                        <a:pt x="751" y="241"/>
                        <a:pt x="751" y="241"/>
                      </a:cubicBezTo>
                      <a:cubicBezTo>
                        <a:pt x="741" y="243"/>
                        <a:pt x="741" y="243"/>
                        <a:pt x="741" y="243"/>
                      </a:cubicBezTo>
                      <a:cubicBezTo>
                        <a:pt x="740" y="244"/>
                        <a:pt x="739" y="243"/>
                        <a:pt x="738" y="242"/>
                      </a:cubicBezTo>
                      <a:cubicBezTo>
                        <a:pt x="737" y="240"/>
                        <a:pt x="737" y="240"/>
                        <a:pt x="737" y="240"/>
                      </a:cubicBezTo>
                      <a:cubicBezTo>
                        <a:pt x="727" y="247"/>
                        <a:pt x="727" y="247"/>
                        <a:pt x="727" y="247"/>
                      </a:cubicBezTo>
                      <a:cubicBezTo>
                        <a:pt x="726" y="247"/>
                        <a:pt x="726" y="247"/>
                        <a:pt x="725" y="247"/>
                      </a:cubicBezTo>
                      <a:cubicBezTo>
                        <a:pt x="700" y="244"/>
                        <a:pt x="700" y="244"/>
                        <a:pt x="700" y="244"/>
                      </a:cubicBezTo>
                      <a:cubicBezTo>
                        <a:pt x="700" y="244"/>
                        <a:pt x="699" y="244"/>
                        <a:pt x="699" y="243"/>
                      </a:cubicBezTo>
                      <a:cubicBezTo>
                        <a:pt x="672" y="214"/>
                        <a:pt x="672" y="214"/>
                        <a:pt x="672" y="214"/>
                      </a:cubicBezTo>
                      <a:cubicBezTo>
                        <a:pt x="672" y="213"/>
                        <a:pt x="672" y="213"/>
                        <a:pt x="672" y="212"/>
                      </a:cubicBezTo>
                      <a:cubicBezTo>
                        <a:pt x="672" y="211"/>
                        <a:pt x="672" y="211"/>
                        <a:pt x="672" y="211"/>
                      </a:cubicBezTo>
                      <a:cubicBezTo>
                        <a:pt x="671" y="211"/>
                        <a:pt x="671" y="211"/>
                        <a:pt x="671" y="210"/>
                      </a:cubicBezTo>
                      <a:cubicBezTo>
                        <a:pt x="671" y="203"/>
                        <a:pt x="671" y="203"/>
                        <a:pt x="671" y="203"/>
                      </a:cubicBezTo>
                      <a:cubicBezTo>
                        <a:pt x="640" y="192"/>
                        <a:pt x="640" y="192"/>
                        <a:pt x="640" y="192"/>
                      </a:cubicBezTo>
                      <a:cubicBezTo>
                        <a:pt x="639" y="191"/>
                        <a:pt x="638" y="190"/>
                        <a:pt x="638" y="190"/>
                      </a:cubicBezTo>
                      <a:cubicBezTo>
                        <a:pt x="638" y="189"/>
                        <a:pt x="638" y="189"/>
                        <a:pt x="638" y="189"/>
                      </a:cubicBezTo>
                      <a:cubicBezTo>
                        <a:pt x="638" y="189"/>
                        <a:pt x="638" y="189"/>
                        <a:pt x="638" y="189"/>
                      </a:cubicBezTo>
                      <a:cubicBezTo>
                        <a:pt x="632" y="172"/>
                        <a:pt x="632" y="172"/>
                        <a:pt x="632" y="172"/>
                      </a:cubicBezTo>
                      <a:cubicBezTo>
                        <a:pt x="626" y="167"/>
                        <a:pt x="626" y="167"/>
                        <a:pt x="626" y="167"/>
                      </a:cubicBezTo>
                      <a:cubicBezTo>
                        <a:pt x="626" y="166"/>
                        <a:pt x="625" y="166"/>
                        <a:pt x="625" y="165"/>
                      </a:cubicBezTo>
                      <a:cubicBezTo>
                        <a:pt x="625" y="165"/>
                        <a:pt x="625" y="165"/>
                        <a:pt x="625" y="165"/>
                      </a:cubicBezTo>
                      <a:cubicBezTo>
                        <a:pt x="625" y="164"/>
                        <a:pt x="625" y="164"/>
                        <a:pt x="625" y="163"/>
                      </a:cubicBezTo>
                      <a:cubicBezTo>
                        <a:pt x="625" y="154"/>
                        <a:pt x="625" y="154"/>
                        <a:pt x="625" y="154"/>
                      </a:cubicBezTo>
                      <a:cubicBezTo>
                        <a:pt x="621" y="152"/>
                        <a:pt x="621" y="152"/>
                        <a:pt x="621" y="152"/>
                      </a:cubicBezTo>
                      <a:cubicBezTo>
                        <a:pt x="620" y="151"/>
                        <a:pt x="620" y="151"/>
                        <a:pt x="620" y="150"/>
                      </a:cubicBezTo>
                      <a:cubicBezTo>
                        <a:pt x="620" y="149"/>
                        <a:pt x="620" y="149"/>
                        <a:pt x="620" y="149"/>
                      </a:cubicBezTo>
                      <a:cubicBezTo>
                        <a:pt x="620" y="149"/>
                        <a:pt x="619" y="149"/>
                        <a:pt x="619" y="149"/>
                      </a:cubicBezTo>
                      <a:cubicBezTo>
                        <a:pt x="614" y="120"/>
                        <a:pt x="614" y="120"/>
                        <a:pt x="614" y="120"/>
                      </a:cubicBezTo>
                      <a:cubicBezTo>
                        <a:pt x="604" y="113"/>
                        <a:pt x="604" y="113"/>
                        <a:pt x="604" y="113"/>
                      </a:cubicBezTo>
                      <a:cubicBezTo>
                        <a:pt x="603" y="112"/>
                        <a:pt x="603" y="112"/>
                        <a:pt x="603" y="112"/>
                      </a:cubicBezTo>
                      <a:cubicBezTo>
                        <a:pt x="591" y="92"/>
                        <a:pt x="591" y="92"/>
                        <a:pt x="591" y="92"/>
                      </a:cubicBezTo>
                      <a:cubicBezTo>
                        <a:pt x="591" y="91"/>
                        <a:pt x="591" y="91"/>
                        <a:pt x="591" y="91"/>
                      </a:cubicBezTo>
                      <a:cubicBezTo>
                        <a:pt x="590" y="90"/>
                        <a:pt x="590" y="90"/>
                        <a:pt x="590" y="90"/>
                      </a:cubicBezTo>
                      <a:cubicBezTo>
                        <a:pt x="590" y="89"/>
                        <a:pt x="590" y="89"/>
                        <a:pt x="590" y="89"/>
                      </a:cubicBezTo>
                      <a:cubicBezTo>
                        <a:pt x="591" y="69"/>
                        <a:pt x="591" y="69"/>
                        <a:pt x="591" y="69"/>
                      </a:cubicBezTo>
                      <a:cubicBezTo>
                        <a:pt x="589" y="67"/>
                        <a:pt x="589" y="67"/>
                        <a:pt x="589" y="67"/>
                      </a:cubicBezTo>
                      <a:cubicBezTo>
                        <a:pt x="580" y="71"/>
                        <a:pt x="580" y="71"/>
                        <a:pt x="580" y="71"/>
                      </a:cubicBezTo>
                      <a:cubicBezTo>
                        <a:pt x="580" y="71"/>
                        <a:pt x="579" y="71"/>
                        <a:pt x="578" y="71"/>
                      </a:cubicBezTo>
                      <a:cubicBezTo>
                        <a:pt x="573" y="69"/>
                        <a:pt x="573" y="69"/>
                        <a:pt x="573" y="69"/>
                      </a:cubicBezTo>
                      <a:cubicBezTo>
                        <a:pt x="571" y="72"/>
                        <a:pt x="571" y="72"/>
                        <a:pt x="571" y="72"/>
                      </a:cubicBezTo>
                      <a:cubicBezTo>
                        <a:pt x="576" y="85"/>
                        <a:pt x="576" y="85"/>
                        <a:pt x="576" y="85"/>
                      </a:cubicBezTo>
                      <a:cubicBezTo>
                        <a:pt x="576" y="86"/>
                        <a:pt x="576" y="87"/>
                        <a:pt x="576" y="87"/>
                      </a:cubicBezTo>
                      <a:cubicBezTo>
                        <a:pt x="575" y="88"/>
                        <a:pt x="575" y="88"/>
                        <a:pt x="575" y="88"/>
                      </a:cubicBezTo>
                      <a:cubicBezTo>
                        <a:pt x="575" y="89"/>
                        <a:pt x="575" y="89"/>
                        <a:pt x="575" y="90"/>
                      </a:cubicBezTo>
                      <a:cubicBezTo>
                        <a:pt x="558" y="109"/>
                        <a:pt x="558" y="109"/>
                        <a:pt x="558" y="109"/>
                      </a:cubicBezTo>
                      <a:cubicBezTo>
                        <a:pt x="559" y="119"/>
                        <a:pt x="559" y="119"/>
                        <a:pt x="559" y="119"/>
                      </a:cubicBezTo>
                      <a:cubicBezTo>
                        <a:pt x="559" y="120"/>
                        <a:pt x="559" y="120"/>
                        <a:pt x="559" y="121"/>
                      </a:cubicBezTo>
                      <a:cubicBezTo>
                        <a:pt x="558" y="121"/>
                        <a:pt x="558" y="121"/>
                        <a:pt x="558" y="121"/>
                      </a:cubicBezTo>
                      <a:cubicBezTo>
                        <a:pt x="558" y="122"/>
                        <a:pt x="558" y="122"/>
                        <a:pt x="558" y="123"/>
                      </a:cubicBezTo>
                      <a:cubicBezTo>
                        <a:pt x="556" y="125"/>
                        <a:pt x="556" y="125"/>
                        <a:pt x="556" y="125"/>
                      </a:cubicBezTo>
                      <a:cubicBezTo>
                        <a:pt x="559" y="127"/>
                        <a:pt x="559" y="127"/>
                        <a:pt x="559" y="127"/>
                      </a:cubicBezTo>
                      <a:cubicBezTo>
                        <a:pt x="560" y="127"/>
                        <a:pt x="560" y="127"/>
                        <a:pt x="560" y="128"/>
                      </a:cubicBezTo>
                      <a:cubicBezTo>
                        <a:pt x="560" y="128"/>
                        <a:pt x="560" y="129"/>
                        <a:pt x="560" y="129"/>
                      </a:cubicBezTo>
                      <a:cubicBezTo>
                        <a:pt x="559" y="131"/>
                        <a:pt x="559" y="131"/>
                        <a:pt x="559" y="131"/>
                      </a:cubicBezTo>
                      <a:cubicBezTo>
                        <a:pt x="559" y="132"/>
                        <a:pt x="559" y="132"/>
                        <a:pt x="558" y="133"/>
                      </a:cubicBezTo>
                      <a:cubicBezTo>
                        <a:pt x="550" y="144"/>
                        <a:pt x="550" y="144"/>
                        <a:pt x="550" y="144"/>
                      </a:cubicBezTo>
                      <a:cubicBezTo>
                        <a:pt x="550" y="145"/>
                        <a:pt x="550" y="145"/>
                        <a:pt x="549" y="145"/>
                      </a:cubicBezTo>
                      <a:cubicBezTo>
                        <a:pt x="525" y="162"/>
                        <a:pt x="525" y="162"/>
                        <a:pt x="525" y="162"/>
                      </a:cubicBezTo>
                      <a:cubicBezTo>
                        <a:pt x="524" y="163"/>
                        <a:pt x="523" y="163"/>
                        <a:pt x="522" y="163"/>
                      </a:cubicBezTo>
                      <a:cubicBezTo>
                        <a:pt x="514" y="161"/>
                        <a:pt x="514" y="161"/>
                        <a:pt x="514" y="161"/>
                      </a:cubicBezTo>
                      <a:cubicBezTo>
                        <a:pt x="507" y="165"/>
                        <a:pt x="507" y="165"/>
                        <a:pt x="507" y="165"/>
                      </a:cubicBezTo>
                      <a:cubicBezTo>
                        <a:pt x="506" y="166"/>
                        <a:pt x="506" y="166"/>
                        <a:pt x="505" y="166"/>
                      </a:cubicBezTo>
                      <a:cubicBezTo>
                        <a:pt x="483" y="162"/>
                        <a:pt x="483" y="162"/>
                        <a:pt x="483" y="162"/>
                      </a:cubicBezTo>
                      <a:cubicBezTo>
                        <a:pt x="482" y="161"/>
                        <a:pt x="481" y="161"/>
                        <a:pt x="481" y="161"/>
                      </a:cubicBezTo>
                      <a:cubicBezTo>
                        <a:pt x="463" y="143"/>
                        <a:pt x="463" y="143"/>
                        <a:pt x="463" y="143"/>
                      </a:cubicBezTo>
                      <a:cubicBezTo>
                        <a:pt x="462" y="142"/>
                        <a:pt x="462" y="141"/>
                        <a:pt x="462" y="141"/>
                      </a:cubicBezTo>
                      <a:cubicBezTo>
                        <a:pt x="462" y="141"/>
                        <a:pt x="462" y="141"/>
                        <a:pt x="462" y="141"/>
                      </a:cubicBezTo>
                      <a:cubicBezTo>
                        <a:pt x="462" y="140"/>
                        <a:pt x="461" y="140"/>
                        <a:pt x="461" y="139"/>
                      </a:cubicBezTo>
                      <a:cubicBezTo>
                        <a:pt x="461" y="122"/>
                        <a:pt x="461" y="122"/>
                        <a:pt x="461" y="122"/>
                      </a:cubicBezTo>
                      <a:cubicBezTo>
                        <a:pt x="448" y="95"/>
                        <a:pt x="448" y="95"/>
                        <a:pt x="448" y="95"/>
                      </a:cubicBezTo>
                      <a:cubicBezTo>
                        <a:pt x="437" y="87"/>
                        <a:pt x="437" y="87"/>
                        <a:pt x="437" y="87"/>
                      </a:cubicBezTo>
                      <a:cubicBezTo>
                        <a:pt x="436" y="86"/>
                        <a:pt x="436" y="85"/>
                        <a:pt x="436" y="85"/>
                      </a:cubicBezTo>
                      <a:cubicBezTo>
                        <a:pt x="434" y="83"/>
                        <a:pt x="434" y="83"/>
                        <a:pt x="434" y="83"/>
                      </a:cubicBezTo>
                      <a:cubicBezTo>
                        <a:pt x="434" y="83"/>
                        <a:pt x="434" y="82"/>
                        <a:pt x="434" y="82"/>
                      </a:cubicBezTo>
                      <a:cubicBezTo>
                        <a:pt x="434" y="81"/>
                        <a:pt x="434" y="81"/>
                        <a:pt x="435" y="80"/>
                      </a:cubicBezTo>
                      <a:cubicBezTo>
                        <a:pt x="440" y="77"/>
                        <a:pt x="440" y="77"/>
                        <a:pt x="440" y="77"/>
                      </a:cubicBezTo>
                      <a:cubicBezTo>
                        <a:pt x="447" y="51"/>
                        <a:pt x="447" y="51"/>
                        <a:pt x="447" y="51"/>
                      </a:cubicBezTo>
                      <a:cubicBezTo>
                        <a:pt x="437" y="38"/>
                        <a:pt x="437" y="38"/>
                        <a:pt x="437" y="38"/>
                      </a:cubicBezTo>
                      <a:cubicBezTo>
                        <a:pt x="429" y="33"/>
                        <a:pt x="429" y="33"/>
                        <a:pt x="429" y="33"/>
                      </a:cubicBezTo>
                      <a:cubicBezTo>
                        <a:pt x="422" y="34"/>
                        <a:pt x="422" y="34"/>
                        <a:pt x="422" y="34"/>
                      </a:cubicBezTo>
                      <a:cubicBezTo>
                        <a:pt x="421" y="39"/>
                        <a:pt x="421" y="39"/>
                        <a:pt x="421" y="39"/>
                      </a:cubicBezTo>
                      <a:cubicBezTo>
                        <a:pt x="421" y="39"/>
                        <a:pt x="420" y="40"/>
                        <a:pt x="420" y="40"/>
                      </a:cubicBezTo>
                      <a:cubicBezTo>
                        <a:pt x="419" y="41"/>
                        <a:pt x="418" y="41"/>
                        <a:pt x="417" y="41"/>
                      </a:cubicBezTo>
                      <a:cubicBezTo>
                        <a:pt x="411" y="40"/>
                        <a:pt x="411" y="40"/>
                        <a:pt x="411" y="40"/>
                      </a:cubicBezTo>
                      <a:cubicBezTo>
                        <a:pt x="411" y="40"/>
                        <a:pt x="410" y="39"/>
                        <a:pt x="410" y="39"/>
                      </a:cubicBezTo>
                      <a:cubicBezTo>
                        <a:pt x="404" y="32"/>
                        <a:pt x="404" y="32"/>
                        <a:pt x="404" y="32"/>
                      </a:cubicBezTo>
                      <a:cubicBezTo>
                        <a:pt x="382" y="27"/>
                        <a:pt x="382" y="27"/>
                        <a:pt x="382" y="27"/>
                      </a:cubicBezTo>
                      <a:cubicBezTo>
                        <a:pt x="382" y="27"/>
                        <a:pt x="381" y="27"/>
                        <a:pt x="381" y="27"/>
                      </a:cubicBezTo>
                      <a:cubicBezTo>
                        <a:pt x="360" y="14"/>
                        <a:pt x="360" y="14"/>
                        <a:pt x="360" y="14"/>
                      </a:cubicBezTo>
                      <a:cubicBezTo>
                        <a:pt x="340" y="24"/>
                        <a:pt x="340" y="24"/>
                        <a:pt x="340" y="24"/>
                      </a:cubicBezTo>
                      <a:cubicBezTo>
                        <a:pt x="339" y="24"/>
                        <a:pt x="338" y="24"/>
                        <a:pt x="337" y="24"/>
                      </a:cubicBezTo>
                      <a:cubicBezTo>
                        <a:pt x="337" y="24"/>
                        <a:pt x="337" y="24"/>
                        <a:pt x="337" y="24"/>
                      </a:cubicBezTo>
                      <a:cubicBezTo>
                        <a:pt x="337" y="24"/>
                        <a:pt x="336" y="24"/>
                        <a:pt x="336" y="24"/>
                      </a:cubicBezTo>
                      <a:cubicBezTo>
                        <a:pt x="336" y="23"/>
                        <a:pt x="335" y="23"/>
                        <a:pt x="335" y="22"/>
                      </a:cubicBezTo>
                      <a:cubicBezTo>
                        <a:pt x="334" y="16"/>
                        <a:pt x="334" y="16"/>
                        <a:pt x="334" y="16"/>
                      </a:cubicBezTo>
                      <a:cubicBezTo>
                        <a:pt x="322" y="13"/>
                        <a:pt x="322" y="13"/>
                        <a:pt x="322" y="13"/>
                      </a:cubicBezTo>
                      <a:cubicBezTo>
                        <a:pt x="321" y="13"/>
                        <a:pt x="321" y="12"/>
                        <a:pt x="320" y="11"/>
                      </a:cubicBezTo>
                      <a:cubicBezTo>
                        <a:pt x="320" y="11"/>
                        <a:pt x="320" y="11"/>
                        <a:pt x="320" y="10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14" y="0"/>
                        <a:pt x="314" y="0"/>
                        <a:pt x="314" y="0"/>
                      </a:cubicBezTo>
                      <a:cubicBezTo>
                        <a:pt x="304" y="1"/>
                        <a:pt x="304" y="1"/>
                        <a:pt x="304" y="1"/>
                      </a:cubicBezTo>
                      <a:cubicBezTo>
                        <a:pt x="288" y="9"/>
                        <a:pt x="288" y="9"/>
                        <a:pt x="288" y="9"/>
                      </a:cubicBezTo>
                      <a:cubicBezTo>
                        <a:pt x="279" y="21"/>
                        <a:pt x="279" y="21"/>
                        <a:pt x="279" y="21"/>
                      </a:cubicBezTo>
                      <a:cubicBezTo>
                        <a:pt x="278" y="22"/>
                        <a:pt x="277" y="22"/>
                        <a:pt x="275" y="21"/>
                      </a:cubicBezTo>
                      <a:cubicBezTo>
                        <a:pt x="268" y="17"/>
                        <a:pt x="268" y="17"/>
                        <a:pt x="268" y="17"/>
                      </a:cubicBezTo>
                      <a:cubicBezTo>
                        <a:pt x="258" y="23"/>
                        <a:pt x="258" y="23"/>
                        <a:pt x="258" y="23"/>
                      </a:cubicBezTo>
                      <a:cubicBezTo>
                        <a:pt x="258" y="23"/>
                        <a:pt x="257" y="24"/>
                        <a:pt x="256" y="23"/>
                      </a:cubicBezTo>
                      <a:cubicBezTo>
                        <a:pt x="256" y="24"/>
                        <a:pt x="256" y="24"/>
                        <a:pt x="256" y="24"/>
                      </a:cubicBezTo>
                      <a:cubicBezTo>
                        <a:pt x="255" y="24"/>
                        <a:pt x="254" y="24"/>
                        <a:pt x="254" y="24"/>
                      </a:cubicBezTo>
                      <a:cubicBezTo>
                        <a:pt x="253" y="23"/>
                        <a:pt x="253" y="23"/>
                        <a:pt x="253" y="22"/>
                      </a:cubicBezTo>
                      <a:cubicBezTo>
                        <a:pt x="253" y="9"/>
                        <a:pt x="253" y="9"/>
                        <a:pt x="253" y="9"/>
                      </a:cubicBezTo>
                      <a:cubicBezTo>
                        <a:pt x="246" y="3"/>
                        <a:pt x="246" y="3"/>
                        <a:pt x="246" y="3"/>
                      </a:cubicBezTo>
                      <a:cubicBezTo>
                        <a:pt x="231" y="27"/>
                        <a:pt x="231" y="27"/>
                        <a:pt x="231" y="27"/>
                      </a:cubicBezTo>
                      <a:cubicBezTo>
                        <a:pt x="230" y="28"/>
                        <a:pt x="229" y="28"/>
                        <a:pt x="228" y="28"/>
                      </a:cubicBezTo>
                      <a:cubicBezTo>
                        <a:pt x="211" y="25"/>
                        <a:pt x="211" y="25"/>
                        <a:pt x="211" y="25"/>
                      </a:cubicBezTo>
                      <a:cubicBezTo>
                        <a:pt x="210" y="25"/>
                        <a:pt x="209" y="24"/>
                        <a:pt x="208" y="23"/>
                      </a:cubicBezTo>
                      <a:cubicBezTo>
                        <a:pt x="204" y="9"/>
                        <a:pt x="204" y="9"/>
                        <a:pt x="204" y="9"/>
                      </a:cubicBezTo>
                      <a:cubicBezTo>
                        <a:pt x="201" y="9"/>
                        <a:pt x="201" y="9"/>
                        <a:pt x="201" y="9"/>
                      </a:cubicBezTo>
                      <a:cubicBezTo>
                        <a:pt x="159" y="41"/>
                        <a:pt x="159" y="41"/>
                        <a:pt x="159" y="41"/>
                      </a:cubicBezTo>
                      <a:cubicBezTo>
                        <a:pt x="157" y="53"/>
                        <a:pt x="157" y="53"/>
                        <a:pt x="157" y="53"/>
                      </a:cubicBezTo>
                      <a:cubicBezTo>
                        <a:pt x="157" y="53"/>
                        <a:pt x="157" y="54"/>
                        <a:pt x="156" y="54"/>
                      </a:cubicBezTo>
                      <a:cubicBezTo>
                        <a:pt x="156" y="55"/>
                        <a:pt x="155" y="56"/>
                        <a:pt x="154" y="56"/>
                      </a:cubicBezTo>
                      <a:cubicBezTo>
                        <a:pt x="124" y="58"/>
                        <a:pt x="124" y="58"/>
                        <a:pt x="124" y="58"/>
                      </a:cubicBezTo>
                      <a:cubicBezTo>
                        <a:pt x="123" y="58"/>
                        <a:pt x="123" y="58"/>
                        <a:pt x="122" y="58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87" y="49"/>
                        <a:pt x="87" y="49"/>
                        <a:pt x="87" y="49"/>
                      </a:cubicBezTo>
                      <a:cubicBezTo>
                        <a:pt x="82" y="60"/>
                        <a:pt x="82" y="60"/>
                        <a:pt x="82" y="60"/>
                      </a:cubicBezTo>
                      <a:cubicBezTo>
                        <a:pt x="71" y="105"/>
                        <a:pt x="71" y="105"/>
                        <a:pt x="71" y="105"/>
                      </a:cubicBezTo>
                      <a:lnTo>
                        <a:pt x="71" y="12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1" name="Freeform 94">
                  <a:extLst>
                    <a:ext uri="{FF2B5EF4-FFF2-40B4-BE49-F238E27FC236}">
                      <a16:creationId xmlns:a16="http://schemas.microsoft.com/office/drawing/2014/main" id="{36AAC167-0991-4C5C-A9A2-5BE5A28F4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2650" y="1663700"/>
                  <a:ext cx="1477963" cy="585788"/>
                </a:xfrm>
                <a:custGeom>
                  <a:avLst/>
                  <a:gdLst>
                    <a:gd name="T0" fmla="*/ 124 w 998"/>
                    <a:gd name="T1" fmla="*/ 229 h 396"/>
                    <a:gd name="T2" fmla="*/ 112 w 998"/>
                    <a:gd name="T3" fmla="*/ 281 h 396"/>
                    <a:gd name="T4" fmla="*/ 122 w 998"/>
                    <a:gd name="T5" fmla="*/ 342 h 396"/>
                    <a:gd name="T6" fmla="*/ 203 w 998"/>
                    <a:gd name="T7" fmla="*/ 287 h 396"/>
                    <a:gd name="T8" fmla="*/ 284 w 998"/>
                    <a:gd name="T9" fmla="*/ 382 h 396"/>
                    <a:gd name="T10" fmla="*/ 279 w 998"/>
                    <a:gd name="T11" fmla="*/ 396 h 396"/>
                    <a:gd name="T12" fmla="*/ 313 w 998"/>
                    <a:gd name="T13" fmla="*/ 382 h 396"/>
                    <a:gd name="T14" fmla="*/ 342 w 998"/>
                    <a:gd name="T15" fmla="*/ 382 h 396"/>
                    <a:gd name="T16" fmla="*/ 360 w 998"/>
                    <a:gd name="T17" fmla="*/ 374 h 396"/>
                    <a:gd name="T18" fmla="*/ 384 w 998"/>
                    <a:gd name="T19" fmla="*/ 362 h 396"/>
                    <a:gd name="T20" fmla="*/ 402 w 998"/>
                    <a:gd name="T21" fmla="*/ 336 h 396"/>
                    <a:gd name="T22" fmla="*/ 428 w 998"/>
                    <a:gd name="T23" fmla="*/ 329 h 396"/>
                    <a:gd name="T24" fmla="*/ 462 w 998"/>
                    <a:gd name="T25" fmla="*/ 297 h 396"/>
                    <a:gd name="T26" fmla="*/ 482 w 998"/>
                    <a:gd name="T27" fmla="*/ 295 h 396"/>
                    <a:gd name="T28" fmla="*/ 497 w 998"/>
                    <a:gd name="T29" fmla="*/ 284 h 396"/>
                    <a:gd name="T30" fmla="*/ 505 w 998"/>
                    <a:gd name="T31" fmla="*/ 263 h 396"/>
                    <a:gd name="T32" fmla="*/ 532 w 998"/>
                    <a:gd name="T33" fmla="*/ 223 h 396"/>
                    <a:gd name="T34" fmla="*/ 569 w 998"/>
                    <a:gd name="T35" fmla="*/ 207 h 396"/>
                    <a:gd name="T36" fmla="*/ 638 w 998"/>
                    <a:gd name="T37" fmla="*/ 204 h 396"/>
                    <a:gd name="T38" fmla="*/ 710 w 998"/>
                    <a:gd name="T39" fmla="*/ 192 h 396"/>
                    <a:gd name="T40" fmla="*/ 773 w 998"/>
                    <a:gd name="T41" fmla="*/ 278 h 396"/>
                    <a:gd name="T42" fmla="*/ 841 w 998"/>
                    <a:gd name="T43" fmla="*/ 236 h 396"/>
                    <a:gd name="T44" fmla="*/ 910 w 998"/>
                    <a:gd name="T45" fmla="*/ 211 h 396"/>
                    <a:gd name="T46" fmla="*/ 973 w 998"/>
                    <a:gd name="T47" fmla="*/ 161 h 396"/>
                    <a:gd name="T48" fmla="*/ 994 w 998"/>
                    <a:gd name="T49" fmla="*/ 149 h 396"/>
                    <a:gd name="T50" fmla="*/ 997 w 998"/>
                    <a:gd name="T51" fmla="*/ 73 h 396"/>
                    <a:gd name="T52" fmla="*/ 993 w 998"/>
                    <a:gd name="T53" fmla="*/ 63 h 396"/>
                    <a:gd name="T54" fmla="*/ 955 w 998"/>
                    <a:gd name="T55" fmla="*/ 56 h 396"/>
                    <a:gd name="T56" fmla="*/ 906 w 998"/>
                    <a:gd name="T57" fmla="*/ 54 h 396"/>
                    <a:gd name="T58" fmla="*/ 850 w 998"/>
                    <a:gd name="T59" fmla="*/ 45 h 396"/>
                    <a:gd name="T60" fmla="*/ 812 w 998"/>
                    <a:gd name="T61" fmla="*/ 44 h 396"/>
                    <a:gd name="T62" fmla="*/ 798 w 998"/>
                    <a:gd name="T63" fmla="*/ 59 h 396"/>
                    <a:gd name="T64" fmla="*/ 768 w 998"/>
                    <a:gd name="T65" fmla="*/ 61 h 396"/>
                    <a:gd name="T66" fmla="*/ 750 w 998"/>
                    <a:gd name="T67" fmla="*/ 47 h 396"/>
                    <a:gd name="T68" fmla="*/ 683 w 998"/>
                    <a:gd name="T69" fmla="*/ 72 h 396"/>
                    <a:gd name="T70" fmla="*/ 659 w 998"/>
                    <a:gd name="T71" fmla="*/ 63 h 396"/>
                    <a:gd name="T72" fmla="*/ 594 w 998"/>
                    <a:gd name="T73" fmla="*/ 73 h 396"/>
                    <a:gd name="T74" fmla="*/ 572 w 998"/>
                    <a:gd name="T75" fmla="*/ 56 h 396"/>
                    <a:gd name="T76" fmla="*/ 551 w 998"/>
                    <a:gd name="T77" fmla="*/ 63 h 396"/>
                    <a:gd name="T78" fmla="*/ 517 w 998"/>
                    <a:gd name="T79" fmla="*/ 57 h 396"/>
                    <a:gd name="T80" fmla="*/ 489 w 998"/>
                    <a:gd name="T81" fmla="*/ 44 h 396"/>
                    <a:gd name="T82" fmla="*/ 461 w 998"/>
                    <a:gd name="T83" fmla="*/ 31 h 396"/>
                    <a:gd name="T84" fmla="*/ 430 w 998"/>
                    <a:gd name="T85" fmla="*/ 6 h 396"/>
                    <a:gd name="T86" fmla="*/ 434 w 998"/>
                    <a:gd name="T87" fmla="*/ 19 h 396"/>
                    <a:gd name="T88" fmla="*/ 385 w 998"/>
                    <a:gd name="T89" fmla="*/ 10 h 396"/>
                    <a:gd name="T90" fmla="*/ 326 w 998"/>
                    <a:gd name="T91" fmla="*/ 26 h 396"/>
                    <a:gd name="T92" fmla="*/ 300 w 998"/>
                    <a:gd name="T93" fmla="*/ 52 h 396"/>
                    <a:gd name="T94" fmla="*/ 262 w 998"/>
                    <a:gd name="T95" fmla="*/ 54 h 396"/>
                    <a:gd name="T96" fmla="*/ 128 w 998"/>
                    <a:gd name="T97" fmla="*/ 80 h 396"/>
                    <a:gd name="T98" fmla="*/ 78 w 998"/>
                    <a:gd name="T99" fmla="*/ 85 h 396"/>
                    <a:gd name="T100" fmla="*/ 67 w 998"/>
                    <a:gd name="T101" fmla="*/ 89 h 396"/>
                    <a:gd name="T102" fmla="*/ 27 w 998"/>
                    <a:gd name="T103" fmla="*/ 105 h 396"/>
                    <a:gd name="T104" fmla="*/ 15 w 998"/>
                    <a:gd name="T105" fmla="*/ 112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98" h="396">
                      <a:moveTo>
                        <a:pt x="52" y="222"/>
                      </a:moveTo>
                      <a:cubicBezTo>
                        <a:pt x="61" y="227"/>
                        <a:pt x="61" y="227"/>
                        <a:pt x="61" y="227"/>
                      </a:cubicBezTo>
                      <a:cubicBezTo>
                        <a:pt x="122" y="227"/>
                        <a:pt x="122" y="227"/>
                        <a:pt x="122" y="227"/>
                      </a:cubicBezTo>
                      <a:cubicBezTo>
                        <a:pt x="122" y="227"/>
                        <a:pt x="123" y="227"/>
                        <a:pt x="123" y="228"/>
                      </a:cubicBezTo>
                      <a:cubicBezTo>
                        <a:pt x="124" y="228"/>
                        <a:pt x="124" y="229"/>
                        <a:pt x="124" y="229"/>
                      </a:cubicBezTo>
                      <a:cubicBezTo>
                        <a:pt x="115" y="263"/>
                        <a:pt x="115" y="263"/>
                        <a:pt x="115" y="263"/>
                      </a:cubicBezTo>
                      <a:cubicBezTo>
                        <a:pt x="115" y="263"/>
                        <a:pt x="115" y="263"/>
                        <a:pt x="114" y="263"/>
                      </a:cubicBezTo>
                      <a:cubicBezTo>
                        <a:pt x="106" y="272"/>
                        <a:pt x="106" y="272"/>
                        <a:pt x="106" y="272"/>
                      </a:cubicBezTo>
                      <a:cubicBezTo>
                        <a:pt x="112" y="280"/>
                        <a:pt x="112" y="280"/>
                        <a:pt x="112" y="280"/>
                      </a:cubicBezTo>
                      <a:cubicBezTo>
                        <a:pt x="112" y="280"/>
                        <a:pt x="112" y="281"/>
                        <a:pt x="112" y="281"/>
                      </a:cubicBezTo>
                      <a:cubicBezTo>
                        <a:pt x="110" y="293"/>
                        <a:pt x="110" y="293"/>
                        <a:pt x="110" y="293"/>
                      </a:cubicBezTo>
                      <a:cubicBezTo>
                        <a:pt x="110" y="293"/>
                        <a:pt x="110" y="294"/>
                        <a:pt x="110" y="294"/>
                      </a:cubicBezTo>
                      <a:cubicBezTo>
                        <a:pt x="95" y="312"/>
                        <a:pt x="95" y="312"/>
                        <a:pt x="95" y="312"/>
                      </a:cubicBezTo>
                      <a:cubicBezTo>
                        <a:pt x="115" y="348"/>
                        <a:pt x="115" y="348"/>
                        <a:pt x="115" y="348"/>
                      </a:cubicBezTo>
                      <a:cubicBezTo>
                        <a:pt x="122" y="342"/>
                        <a:pt x="122" y="342"/>
                        <a:pt x="122" y="342"/>
                      </a:cubicBezTo>
                      <a:cubicBezTo>
                        <a:pt x="123" y="342"/>
                        <a:pt x="123" y="342"/>
                        <a:pt x="123" y="342"/>
                      </a:cubicBezTo>
                      <a:cubicBezTo>
                        <a:pt x="154" y="339"/>
                        <a:pt x="154" y="339"/>
                        <a:pt x="154" y="339"/>
                      </a:cubicBezTo>
                      <a:cubicBezTo>
                        <a:pt x="200" y="287"/>
                        <a:pt x="200" y="287"/>
                        <a:pt x="200" y="287"/>
                      </a:cubicBezTo>
                      <a:cubicBezTo>
                        <a:pt x="201" y="287"/>
                        <a:pt x="201" y="286"/>
                        <a:pt x="202" y="286"/>
                      </a:cubicBezTo>
                      <a:cubicBezTo>
                        <a:pt x="202" y="287"/>
                        <a:pt x="203" y="287"/>
                        <a:pt x="203" y="287"/>
                      </a:cubicBezTo>
                      <a:cubicBezTo>
                        <a:pt x="244" y="354"/>
                        <a:pt x="244" y="354"/>
                        <a:pt x="244" y="354"/>
                      </a:cubicBezTo>
                      <a:cubicBezTo>
                        <a:pt x="281" y="368"/>
                        <a:pt x="281" y="368"/>
                        <a:pt x="281" y="368"/>
                      </a:cubicBezTo>
                      <a:cubicBezTo>
                        <a:pt x="282" y="369"/>
                        <a:pt x="282" y="370"/>
                        <a:pt x="282" y="371"/>
                      </a:cubicBezTo>
                      <a:cubicBezTo>
                        <a:pt x="280" y="379"/>
                        <a:pt x="280" y="379"/>
                        <a:pt x="280" y="379"/>
                      </a:cubicBezTo>
                      <a:cubicBezTo>
                        <a:pt x="284" y="382"/>
                        <a:pt x="284" y="382"/>
                        <a:pt x="284" y="382"/>
                      </a:cubicBezTo>
                      <a:cubicBezTo>
                        <a:pt x="285" y="382"/>
                        <a:pt x="285" y="383"/>
                        <a:pt x="285" y="384"/>
                      </a:cubicBezTo>
                      <a:cubicBezTo>
                        <a:pt x="285" y="384"/>
                        <a:pt x="285" y="385"/>
                        <a:pt x="284" y="385"/>
                      </a:cubicBezTo>
                      <a:cubicBezTo>
                        <a:pt x="278" y="390"/>
                        <a:pt x="278" y="390"/>
                        <a:pt x="278" y="390"/>
                      </a:cubicBezTo>
                      <a:cubicBezTo>
                        <a:pt x="278" y="395"/>
                        <a:pt x="278" y="395"/>
                        <a:pt x="278" y="395"/>
                      </a:cubicBezTo>
                      <a:cubicBezTo>
                        <a:pt x="279" y="396"/>
                        <a:pt x="279" y="396"/>
                        <a:pt x="279" y="396"/>
                      </a:cubicBezTo>
                      <a:cubicBezTo>
                        <a:pt x="283" y="393"/>
                        <a:pt x="283" y="393"/>
                        <a:pt x="283" y="393"/>
                      </a:cubicBezTo>
                      <a:cubicBezTo>
                        <a:pt x="294" y="384"/>
                        <a:pt x="294" y="384"/>
                        <a:pt x="294" y="384"/>
                      </a:cubicBezTo>
                      <a:cubicBezTo>
                        <a:pt x="305" y="378"/>
                        <a:pt x="305" y="378"/>
                        <a:pt x="305" y="378"/>
                      </a:cubicBezTo>
                      <a:cubicBezTo>
                        <a:pt x="305" y="378"/>
                        <a:pt x="306" y="378"/>
                        <a:pt x="307" y="378"/>
                      </a:cubicBezTo>
                      <a:cubicBezTo>
                        <a:pt x="313" y="382"/>
                        <a:pt x="313" y="382"/>
                        <a:pt x="313" y="382"/>
                      </a:cubicBezTo>
                      <a:cubicBezTo>
                        <a:pt x="325" y="379"/>
                        <a:pt x="325" y="379"/>
                        <a:pt x="325" y="379"/>
                      </a:cubicBezTo>
                      <a:cubicBezTo>
                        <a:pt x="325" y="379"/>
                        <a:pt x="326" y="379"/>
                        <a:pt x="326" y="379"/>
                      </a:cubicBezTo>
                      <a:cubicBezTo>
                        <a:pt x="335" y="383"/>
                        <a:pt x="335" y="383"/>
                        <a:pt x="335" y="383"/>
                      </a:cubicBezTo>
                      <a:cubicBezTo>
                        <a:pt x="341" y="382"/>
                        <a:pt x="341" y="382"/>
                        <a:pt x="341" y="382"/>
                      </a:cubicBezTo>
                      <a:cubicBezTo>
                        <a:pt x="342" y="382"/>
                        <a:pt x="342" y="382"/>
                        <a:pt x="342" y="382"/>
                      </a:cubicBezTo>
                      <a:cubicBezTo>
                        <a:pt x="346" y="383"/>
                        <a:pt x="346" y="383"/>
                        <a:pt x="346" y="383"/>
                      </a:cubicBezTo>
                      <a:cubicBezTo>
                        <a:pt x="353" y="377"/>
                        <a:pt x="353" y="377"/>
                        <a:pt x="353" y="377"/>
                      </a:cubicBezTo>
                      <a:cubicBezTo>
                        <a:pt x="353" y="377"/>
                        <a:pt x="353" y="376"/>
                        <a:pt x="353" y="376"/>
                      </a:cubicBezTo>
                      <a:cubicBezTo>
                        <a:pt x="359" y="374"/>
                        <a:pt x="359" y="374"/>
                        <a:pt x="359" y="374"/>
                      </a:cubicBezTo>
                      <a:cubicBezTo>
                        <a:pt x="360" y="374"/>
                        <a:pt x="360" y="374"/>
                        <a:pt x="360" y="374"/>
                      </a:cubicBezTo>
                      <a:cubicBezTo>
                        <a:pt x="367" y="376"/>
                        <a:pt x="367" y="376"/>
                        <a:pt x="367" y="376"/>
                      </a:cubicBezTo>
                      <a:cubicBezTo>
                        <a:pt x="370" y="371"/>
                        <a:pt x="370" y="371"/>
                        <a:pt x="370" y="371"/>
                      </a:cubicBezTo>
                      <a:cubicBezTo>
                        <a:pt x="376" y="361"/>
                        <a:pt x="376" y="361"/>
                        <a:pt x="376" y="361"/>
                      </a:cubicBezTo>
                      <a:cubicBezTo>
                        <a:pt x="376" y="360"/>
                        <a:pt x="377" y="359"/>
                        <a:pt x="378" y="360"/>
                      </a:cubicBezTo>
                      <a:cubicBezTo>
                        <a:pt x="384" y="362"/>
                        <a:pt x="384" y="362"/>
                        <a:pt x="384" y="362"/>
                      </a:cubicBezTo>
                      <a:cubicBezTo>
                        <a:pt x="391" y="348"/>
                        <a:pt x="391" y="348"/>
                        <a:pt x="391" y="348"/>
                      </a:cubicBezTo>
                      <a:cubicBezTo>
                        <a:pt x="392" y="348"/>
                        <a:pt x="392" y="348"/>
                        <a:pt x="392" y="348"/>
                      </a:cubicBezTo>
                      <a:cubicBezTo>
                        <a:pt x="402" y="343"/>
                        <a:pt x="402" y="343"/>
                        <a:pt x="402" y="343"/>
                      </a:cubicBezTo>
                      <a:cubicBezTo>
                        <a:pt x="401" y="338"/>
                        <a:pt x="401" y="338"/>
                        <a:pt x="401" y="338"/>
                      </a:cubicBezTo>
                      <a:cubicBezTo>
                        <a:pt x="400" y="337"/>
                        <a:pt x="401" y="336"/>
                        <a:pt x="402" y="336"/>
                      </a:cubicBezTo>
                      <a:cubicBezTo>
                        <a:pt x="407" y="334"/>
                        <a:pt x="407" y="334"/>
                        <a:pt x="407" y="334"/>
                      </a:cubicBezTo>
                      <a:cubicBezTo>
                        <a:pt x="414" y="330"/>
                        <a:pt x="414" y="330"/>
                        <a:pt x="414" y="330"/>
                      </a:cubicBezTo>
                      <a:cubicBezTo>
                        <a:pt x="414" y="329"/>
                        <a:pt x="415" y="329"/>
                        <a:pt x="415" y="329"/>
                      </a:cubicBezTo>
                      <a:cubicBezTo>
                        <a:pt x="427" y="329"/>
                        <a:pt x="427" y="329"/>
                        <a:pt x="427" y="329"/>
                      </a:cubicBezTo>
                      <a:cubicBezTo>
                        <a:pt x="428" y="329"/>
                        <a:pt x="428" y="329"/>
                        <a:pt x="428" y="329"/>
                      </a:cubicBezTo>
                      <a:cubicBezTo>
                        <a:pt x="442" y="333"/>
                        <a:pt x="442" y="333"/>
                        <a:pt x="442" y="333"/>
                      </a:cubicBezTo>
                      <a:cubicBezTo>
                        <a:pt x="448" y="324"/>
                        <a:pt x="448" y="324"/>
                        <a:pt x="448" y="324"/>
                      </a:cubicBezTo>
                      <a:cubicBezTo>
                        <a:pt x="448" y="323"/>
                        <a:pt x="448" y="323"/>
                        <a:pt x="448" y="323"/>
                      </a:cubicBezTo>
                      <a:cubicBezTo>
                        <a:pt x="462" y="310"/>
                        <a:pt x="462" y="310"/>
                        <a:pt x="462" y="310"/>
                      </a:cubicBezTo>
                      <a:cubicBezTo>
                        <a:pt x="462" y="297"/>
                        <a:pt x="462" y="297"/>
                        <a:pt x="462" y="297"/>
                      </a:cubicBezTo>
                      <a:cubicBezTo>
                        <a:pt x="462" y="296"/>
                        <a:pt x="462" y="295"/>
                        <a:pt x="463" y="295"/>
                      </a:cubicBezTo>
                      <a:cubicBezTo>
                        <a:pt x="475" y="294"/>
                        <a:pt x="475" y="294"/>
                        <a:pt x="475" y="294"/>
                      </a:cubicBezTo>
                      <a:cubicBezTo>
                        <a:pt x="476" y="294"/>
                        <a:pt x="477" y="295"/>
                        <a:pt x="477" y="295"/>
                      </a:cubicBezTo>
                      <a:cubicBezTo>
                        <a:pt x="479" y="298"/>
                        <a:pt x="479" y="298"/>
                        <a:pt x="479" y="298"/>
                      </a:cubicBezTo>
                      <a:cubicBezTo>
                        <a:pt x="482" y="295"/>
                        <a:pt x="482" y="295"/>
                        <a:pt x="482" y="295"/>
                      </a:cubicBezTo>
                      <a:cubicBezTo>
                        <a:pt x="482" y="289"/>
                        <a:pt x="482" y="289"/>
                        <a:pt x="482" y="289"/>
                      </a:cubicBezTo>
                      <a:cubicBezTo>
                        <a:pt x="482" y="289"/>
                        <a:pt x="483" y="288"/>
                        <a:pt x="483" y="288"/>
                      </a:cubicBezTo>
                      <a:cubicBezTo>
                        <a:pt x="489" y="283"/>
                        <a:pt x="489" y="283"/>
                        <a:pt x="489" y="283"/>
                      </a:cubicBezTo>
                      <a:cubicBezTo>
                        <a:pt x="490" y="283"/>
                        <a:pt x="490" y="283"/>
                        <a:pt x="491" y="283"/>
                      </a:cubicBezTo>
                      <a:cubicBezTo>
                        <a:pt x="497" y="284"/>
                        <a:pt x="497" y="284"/>
                        <a:pt x="497" y="284"/>
                      </a:cubicBezTo>
                      <a:cubicBezTo>
                        <a:pt x="498" y="276"/>
                        <a:pt x="498" y="276"/>
                        <a:pt x="498" y="276"/>
                      </a:cubicBezTo>
                      <a:cubicBezTo>
                        <a:pt x="498" y="276"/>
                        <a:pt x="499" y="275"/>
                        <a:pt x="499" y="275"/>
                      </a:cubicBezTo>
                      <a:cubicBezTo>
                        <a:pt x="511" y="269"/>
                        <a:pt x="511" y="269"/>
                        <a:pt x="511" y="269"/>
                      </a:cubicBezTo>
                      <a:cubicBezTo>
                        <a:pt x="506" y="264"/>
                        <a:pt x="506" y="264"/>
                        <a:pt x="506" y="264"/>
                      </a:cubicBezTo>
                      <a:cubicBezTo>
                        <a:pt x="506" y="264"/>
                        <a:pt x="505" y="263"/>
                        <a:pt x="505" y="263"/>
                      </a:cubicBezTo>
                      <a:cubicBezTo>
                        <a:pt x="508" y="251"/>
                        <a:pt x="508" y="251"/>
                        <a:pt x="508" y="251"/>
                      </a:cubicBezTo>
                      <a:cubicBezTo>
                        <a:pt x="508" y="250"/>
                        <a:pt x="509" y="250"/>
                        <a:pt x="509" y="250"/>
                      </a:cubicBezTo>
                      <a:cubicBezTo>
                        <a:pt x="529" y="235"/>
                        <a:pt x="529" y="235"/>
                        <a:pt x="529" y="235"/>
                      </a:cubicBezTo>
                      <a:cubicBezTo>
                        <a:pt x="531" y="224"/>
                        <a:pt x="531" y="224"/>
                        <a:pt x="531" y="224"/>
                      </a:cubicBezTo>
                      <a:cubicBezTo>
                        <a:pt x="531" y="223"/>
                        <a:pt x="531" y="223"/>
                        <a:pt x="532" y="223"/>
                      </a:cubicBezTo>
                      <a:cubicBezTo>
                        <a:pt x="555" y="218"/>
                        <a:pt x="555" y="218"/>
                        <a:pt x="555" y="218"/>
                      </a:cubicBezTo>
                      <a:cubicBezTo>
                        <a:pt x="557" y="214"/>
                        <a:pt x="557" y="214"/>
                        <a:pt x="557" y="214"/>
                      </a:cubicBezTo>
                      <a:cubicBezTo>
                        <a:pt x="557" y="213"/>
                        <a:pt x="557" y="213"/>
                        <a:pt x="557" y="213"/>
                      </a:cubicBezTo>
                      <a:cubicBezTo>
                        <a:pt x="568" y="207"/>
                        <a:pt x="568" y="207"/>
                        <a:pt x="568" y="207"/>
                      </a:cubicBezTo>
                      <a:cubicBezTo>
                        <a:pt x="568" y="207"/>
                        <a:pt x="569" y="207"/>
                        <a:pt x="569" y="207"/>
                      </a:cubicBezTo>
                      <a:cubicBezTo>
                        <a:pt x="580" y="211"/>
                        <a:pt x="580" y="211"/>
                        <a:pt x="580" y="211"/>
                      </a:cubicBezTo>
                      <a:cubicBezTo>
                        <a:pt x="605" y="208"/>
                        <a:pt x="605" y="208"/>
                        <a:pt x="605" y="208"/>
                      </a:cubicBezTo>
                      <a:cubicBezTo>
                        <a:pt x="607" y="202"/>
                        <a:pt x="607" y="202"/>
                        <a:pt x="607" y="202"/>
                      </a:cubicBezTo>
                      <a:cubicBezTo>
                        <a:pt x="608" y="202"/>
                        <a:pt x="609" y="201"/>
                        <a:pt x="609" y="201"/>
                      </a:cubicBezTo>
                      <a:cubicBezTo>
                        <a:pt x="638" y="204"/>
                        <a:pt x="638" y="204"/>
                        <a:pt x="638" y="204"/>
                      </a:cubicBezTo>
                      <a:cubicBezTo>
                        <a:pt x="651" y="198"/>
                        <a:pt x="651" y="198"/>
                        <a:pt x="651" y="198"/>
                      </a:cubicBezTo>
                      <a:cubicBezTo>
                        <a:pt x="651" y="198"/>
                        <a:pt x="652" y="198"/>
                        <a:pt x="652" y="198"/>
                      </a:cubicBezTo>
                      <a:cubicBezTo>
                        <a:pt x="692" y="197"/>
                        <a:pt x="692" y="197"/>
                        <a:pt x="692" y="197"/>
                      </a:cubicBezTo>
                      <a:cubicBezTo>
                        <a:pt x="708" y="191"/>
                        <a:pt x="708" y="191"/>
                        <a:pt x="708" y="191"/>
                      </a:cubicBezTo>
                      <a:cubicBezTo>
                        <a:pt x="709" y="191"/>
                        <a:pt x="710" y="191"/>
                        <a:pt x="710" y="192"/>
                      </a:cubicBezTo>
                      <a:cubicBezTo>
                        <a:pt x="711" y="192"/>
                        <a:pt x="711" y="193"/>
                        <a:pt x="711" y="194"/>
                      </a:cubicBezTo>
                      <a:cubicBezTo>
                        <a:pt x="705" y="218"/>
                        <a:pt x="705" y="218"/>
                        <a:pt x="705" y="218"/>
                      </a:cubicBezTo>
                      <a:cubicBezTo>
                        <a:pt x="714" y="236"/>
                        <a:pt x="714" y="236"/>
                        <a:pt x="714" y="236"/>
                      </a:cubicBezTo>
                      <a:cubicBezTo>
                        <a:pt x="757" y="276"/>
                        <a:pt x="757" y="276"/>
                        <a:pt x="757" y="276"/>
                      </a:cubicBezTo>
                      <a:cubicBezTo>
                        <a:pt x="773" y="278"/>
                        <a:pt x="773" y="278"/>
                        <a:pt x="773" y="278"/>
                      </a:cubicBezTo>
                      <a:cubicBezTo>
                        <a:pt x="789" y="266"/>
                        <a:pt x="789" y="266"/>
                        <a:pt x="789" y="266"/>
                      </a:cubicBezTo>
                      <a:cubicBezTo>
                        <a:pt x="794" y="257"/>
                        <a:pt x="794" y="257"/>
                        <a:pt x="794" y="257"/>
                      </a:cubicBezTo>
                      <a:cubicBezTo>
                        <a:pt x="794" y="256"/>
                        <a:pt x="795" y="256"/>
                        <a:pt x="796" y="256"/>
                      </a:cubicBezTo>
                      <a:cubicBezTo>
                        <a:pt x="824" y="251"/>
                        <a:pt x="824" y="251"/>
                        <a:pt x="824" y="251"/>
                      </a:cubicBezTo>
                      <a:cubicBezTo>
                        <a:pt x="841" y="236"/>
                        <a:pt x="841" y="236"/>
                        <a:pt x="841" y="236"/>
                      </a:cubicBezTo>
                      <a:cubicBezTo>
                        <a:pt x="842" y="236"/>
                        <a:pt x="842" y="236"/>
                        <a:pt x="842" y="236"/>
                      </a:cubicBezTo>
                      <a:cubicBezTo>
                        <a:pt x="866" y="230"/>
                        <a:pt x="866" y="230"/>
                        <a:pt x="866" y="230"/>
                      </a:cubicBezTo>
                      <a:cubicBezTo>
                        <a:pt x="877" y="219"/>
                        <a:pt x="877" y="219"/>
                        <a:pt x="877" y="219"/>
                      </a:cubicBezTo>
                      <a:cubicBezTo>
                        <a:pt x="878" y="219"/>
                        <a:pt x="878" y="219"/>
                        <a:pt x="878" y="219"/>
                      </a:cubicBezTo>
                      <a:cubicBezTo>
                        <a:pt x="910" y="211"/>
                        <a:pt x="910" y="211"/>
                        <a:pt x="910" y="211"/>
                      </a:cubicBezTo>
                      <a:cubicBezTo>
                        <a:pt x="934" y="199"/>
                        <a:pt x="934" y="199"/>
                        <a:pt x="934" y="199"/>
                      </a:cubicBezTo>
                      <a:cubicBezTo>
                        <a:pt x="958" y="164"/>
                        <a:pt x="958" y="164"/>
                        <a:pt x="958" y="164"/>
                      </a:cubicBezTo>
                      <a:cubicBezTo>
                        <a:pt x="958" y="164"/>
                        <a:pt x="959" y="164"/>
                        <a:pt x="959" y="164"/>
                      </a:cubicBezTo>
                      <a:cubicBezTo>
                        <a:pt x="971" y="161"/>
                        <a:pt x="971" y="161"/>
                        <a:pt x="971" y="161"/>
                      </a:cubicBezTo>
                      <a:cubicBezTo>
                        <a:pt x="972" y="161"/>
                        <a:pt x="972" y="161"/>
                        <a:pt x="973" y="161"/>
                      </a:cubicBezTo>
                      <a:cubicBezTo>
                        <a:pt x="980" y="165"/>
                        <a:pt x="980" y="165"/>
                        <a:pt x="980" y="165"/>
                      </a:cubicBezTo>
                      <a:cubicBezTo>
                        <a:pt x="980" y="164"/>
                        <a:pt x="980" y="164"/>
                        <a:pt x="980" y="164"/>
                      </a:cubicBezTo>
                      <a:cubicBezTo>
                        <a:pt x="980" y="164"/>
                        <a:pt x="980" y="163"/>
                        <a:pt x="981" y="163"/>
                      </a:cubicBezTo>
                      <a:cubicBezTo>
                        <a:pt x="990" y="161"/>
                        <a:pt x="990" y="161"/>
                        <a:pt x="990" y="161"/>
                      </a:cubicBezTo>
                      <a:cubicBezTo>
                        <a:pt x="994" y="149"/>
                        <a:pt x="994" y="149"/>
                        <a:pt x="994" y="149"/>
                      </a:cubicBezTo>
                      <a:cubicBezTo>
                        <a:pt x="988" y="132"/>
                        <a:pt x="988" y="132"/>
                        <a:pt x="988" y="132"/>
                      </a:cubicBezTo>
                      <a:cubicBezTo>
                        <a:pt x="987" y="131"/>
                        <a:pt x="987" y="131"/>
                        <a:pt x="987" y="131"/>
                      </a:cubicBezTo>
                      <a:cubicBezTo>
                        <a:pt x="988" y="114"/>
                        <a:pt x="988" y="114"/>
                        <a:pt x="988" y="114"/>
                      </a:cubicBezTo>
                      <a:cubicBezTo>
                        <a:pt x="998" y="73"/>
                        <a:pt x="998" y="73"/>
                        <a:pt x="998" y="73"/>
                      </a:cubicBezTo>
                      <a:cubicBezTo>
                        <a:pt x="997" y="73"/>
                        <a:pt x="997" y="73"/>
                        <a:pt x="997" y="73"/>
                      </a:cubicBezTo>
                      <a:cubicBezTo>
                        <a:pt x="996" y="73"/>
                        <a:pt x="995" y="73"/>
                        <a:pt x="994" y="72"/>
                      </a:cubicBezTo>
                      <a:cubicBezTo>
                        <a:pt x="994" y="72"/>
                        <a:pt x="994" y="72"/>
                        <a:pt x="994" y="72"/>
                      </a:cubicBezTo>
                      <a:cubicBezTo>
                        <a:pt x="994" y="72"/>
                        <a:pt x="994" y="72"/>
                        <a:pt x="994" y="71"/>
                      </a:cubicBezTo>
                      <a:cubicBezTo>
                        <a:pt x="993" y="71"/>
                        <a:pt x="993" y="71"/>
                        <a:pt x="993" y="70"/>
                      </a:cubicBezTo>
                      <a:cubicBezTo>
                        <a:pt x="993" y="63"/>
                        <a:pt x="993" y="63"/>
                        <a:pt x="993" y="63"/>
                      </a:cubicBezTo>
                      <a:cubicBezTo>
                        <a:pt x="975" y="62"/>
                        <a:pt x="975" y="62"/>
                        <a:pt x="975" y="62"/>
                      </a:cubicBezTo>
                      <a:cubicBezTo>
                        <a:pt x="975" y="62"/>
                        <a:pt x="974" y="62"/>
                        <a:pt x="974" y="61"/>
                      </a:cubicBezTo>
                      <a:cubicBezTo>
                        <a:pt x="964" y="54"/>
                        <a:pt x="964" y="54"/>
                        <a:pt x="964" y="54"/>
                      </a:cubicBezTo>
                      <a:cubicBezTo>
                        <a:pt x="959" y="57"/>
                        <a:pt x="959" y="57"/>
                        <a:pt x="959" y="57"/>
                      </a:cubicBezTo>
                      <a:cubicBezTo>
                        <a:pt x="958" y="58"/>
                        <a:pt x="956" y="57"/>
                        <a:pt x="955" y="56"/>
                      </a:cubicBezTo>
                      <a:cubicBezTo>
                        <a:pt x="951" y="52"/>
                        <a:pt x="951" y="52"/>
                        <a:pt x="951" y="52"/>
                      </a:cubicBezTo>
                      <a:cubicBezTo>
                        <a:pt x="944" y="53"/>
                        <a:pt x="944" y="53"/>
                        <a:pt x="944" y="53"/>
                      </a:cubicBezTo>
                      <a:cubicBezTo>
                        <a:pt x="943" y="54"/>
                        <a:pt x="942" y="53"/>
                        <a:pt x="941" y="53"/>
                      </a:cubicBezTo>
                      <a:cubicBezTo>
                        <a:pt x="937" y="50"/>
                        <a:pt x="937" y="50"/>
                        <a:pt x="937" y="50"/>
                      </a:cubicBezTo>
                      <a:cubicBezTo>
                        <a:pt x="906" y="54"/>
                        <a:pt x="906" y="54"/>
                        <a:pt x="906" y="54"/>
                      </a:cubicBezTo>
                      <a:cubicBezTo>
                        <a:pt x="905" y="54"/>
                        <a:pt x="904" y="54"/>
                        <a:pt x="904" y="53"/>
                      </a:cubicBezTo>
                      <a:cubicBezTo>
                        <a:pt x="867" y="27"/>
                        <a:pt x="867" y="27"/>
                        <a:pt x="867" y="27"/>
                      </a:cubicBezTo>
                      <a:cubicBezTo>
                        <a:pt x="853" y="37"/>
                        <a:pt x="853" y="37"/>
                        <a:pt x="853" y="37"/>
                      </a:cubicBezTo>
                      <a:cubicBezTo>
                        <a:pt x="850" y="45"/>
                        <a:pt x="850" y="45"/>
                        <a:pt x="850" y="45"/>
                      </a:cubicBezTo>
                      <a:cubicBezTo>
                        <a:pt x="850" y="45"/>
                        <a:pt x="850" y="45"/>
                        <a:pt x="850" y="45"/>
                      </a:cubicBezTo>
                      <a:cubicBezTo>
                        <a:pt x="850" y="46"/>
                        <a:pt x="850" y="46"/>
                        <a:pt x="850" y="46"/>
                      </a:cubicBezTo>
                      <a:cubicBezTo>
                        <a:pt x="850" y="47"/>
                        <a:pt x="849" y="48"/>
                        <a:pt x="848" y="48"/>
                      </a:cubicBezTo>
                      <a:cubicBezTo>
                        <a:pt x="828" y="56"/>
                        <a:pt x="828" y="56"/>
                        <a:pt x="828" y="56"/>
                      </a:cubicBezTo>
                      <a:cubicBezTo>
                        <a:pt x="827" y="56"/>
                        <a:pt x="825" y="56"/>
                        <a:pt x="824" y="55"/>
                      </a:cubicBezTo>
                      <a:cubicBezTo>
                        <a:pt x="812" y="44"/>
                        <a:pt x="812" y="44"/>
                        <a:pt x="812" y="44"/>
                      </a:cubicBezTo>
                      <a:cubicBezTo>
                        <a:pt x="804" y="43"/>
                        <a:pt x="804" y="43"/>
                        <a:pt x="804" y="43"/>
                      </a:cubicBezTo>
                      <a:cubicBezTo>
                        <a:pt x="797" y="47"/>
                        <a:pt x="797" y="47"/>
                        <a:pt x="797" y="47"/>
                      </a:cubicBezTo>
                      <a:cubicBezTo>
                        <a:pt x="800" y="56"/>
                        <a:pt x="800" y="56"/>
                        <a:pt x="800" y="56"/>
                      </a:cubicBezTo>
                      <a:cubicBezTo>
                        <a:pt x="800" y="57"/>
                        <a:pt x="800" y="57"/>
                        <a:pt x="799" y="58"/>
                      </a:cubicBezTo>
                      <a:cubicBezTo>
                        <a:pt x="799" y="58"/>
                        <a:pt x="799" y="58"/>
                        <a:pt x="798" y="59"/>
                      </a:cubicBezTo>
                      <a:cubicBezTo>
                        <a:pt x="798" y="59"/>
                        <a:pt x="798" y="59"/>
                        <a:pt x="798" y="59"/>
                      </a:cubicBezTo>
                      <a:cubicBezTo>
                        <a:pt x="798" y="60"/>
                        <a:pt x="797" y="60"/>
                        <a:pt x="796" y="60"/>
                      </a:cubicBezTo>
                      <a:cubicBezTo>
                        <a:pt x="776" y="65"/>
                        <a:pt x="776" y="65"/>
                        <a:pt x="776" y="65"/>
                      </a:cubicBezTo>
                      <a:cubicBezTo>
                        <a:pt x="775" y="65"/>
                        <a:pt x="774" y="65"/>
                        <a:pt x="773" y="64"/>
                      </a:cubicBezTo>
                      <a:cubicBezTo>
                        <a:pt x="768" y="61"/>
                        <a:pt x="768" y="61"/>
                        <a:pt x="768" y="61"/>
                      </a:cubicBezTo>
                      <a:cubicBezTo>
                        <a:pt x="767" y="60"/>
                        <a:pt x="767" y="59"/>
                        <a:pt x="766" y="59"/>
                      </a:cubicBezTo>
                      <a:cubicBezTo>
                        <a:pt x="766" y="59"/>
                        <a:pt x="766" y="59"/>
                        <a:pt x="766" y="59"/>
                      </a:cubicBezTo>
                      <a:cubicBezTo>
                        <a:pt x="766" y="58"/>
                        <a:pt x="765" y="58"/>
                        <a:pt x="765" y="57"/>
                      </a:cubicBezTo>
                      <a:cubicBezTo>
                        <a:pt x="766" y="50"/>
                        <a:pt x="766" y="50"/>
                        <a:pt x="766" y="50"/>
                      </a:cubicBezTo>
                      <a:cubicBezTo>
                        <a:pt x="750" y="47"/>
                        <a:pt x="750" y="47"/>
                        <a:pt x="750" y="47"/>
                      </a:cubicBezTo>
                      <a:cubicBezTo>
                        <a:pt x="736" y="68"/>
                        <a:pt x="736" y="68"/>
                        <a:pt x="736" y="68"/>
                      </a:cubicBezTo>
                      <a:cubicBezTo>
                        <a:pt x="735" y="69"/>
                        <a:pt x="734" y="69"/>
                        <a:pt x="734" y="69"/>
                      </a:cubicBezTo>
                      <a:cubicBezTo>
                        <a:pt x="693" y="74"/>
                        <a:pt x="693" y="74"/>
                        <a:pt x="693" y="74"/>
                      </a:cubicBezTo>
                      <a:cubicBezTo>
                        <a:pt x="693" y="74"/>
                        <a:pt x="692" y="74"/>
                        <a:pt x="692" y="74"/>
                      </a:cubicBezTo>
                      <a:cubicBezTo>
                        <a:pt x="683" y="72"/>
                        <a:pt x="683" y="72"/>
                        <a:pt x="683" y="72"/>
                      </a:cubicBezTo>
                      <a:cubicBezTo>
                        <a:pt x="682" y="71"/>
                        <a:pt x="681" y="71"/>
                        <a:pt x="681" y="70"/>
                      </a:cubicBezTo>
                      <a:cubicBezTo>
                        <a:pt x="678" y="64"/>
                        <a:pt x="678" y="64"/>
                        <a:pt x="678" y="64"/>
                      </a:cubicBezTo>
                      <a:cubicBezTo>
                        <a:pt x="672" y="69"/>
                        <a:pt x="672" y="69"/>
                        <a:pt x="672" y="69"/>
                      </a:cubicBezTo>
                      <a:cubicBezTo>
                        <a:pt x="671" y="70"/>
                        <a:pt x="670" y="70"/>
                        <a:pt x="668" y="70"/>
                      </a:cubicBezTo>
                      <a:cubicBezTo>
                        <a:pt x="659" y="63"/>
                        <a:pt x="659" y="63"/>
                        <a:pt x="659" y="63"/>
                      </a:cubicBezTo>
                      <a:cubicBezTo>
                        <a:pt x="640" y="66"/>
                        <a:pt x="640" y="66"/>
                        <a:pt x="640" y="66"/>
                      </a:cubicBezTo>
                      <a:cubicBezTo>
                        <a:pt x="635" y="78"/>
                        <a:pt x="635" y="78"/>
                        <a:pt x="635" y="78"/>
                      </a:cubicBezTo>
                      <a:cubicBezTo>
                        <a:pt x="635" y="80"/>
                        <a:pt x="633" y="81"/>
                        <a:pt x="632" y="80"/>
                      </a:cubicBezTo>
                      <a:cubicBezTo>
                        <a:pt x="599" y="71"/>
                        <a:pt x="599" y="71"/>
                        <a:pt x="599" y="71"/>
                      </a:cubicBezTo>
                      <a:cubicBezTo>
                        <a:pt x="594" y="73"/>
                        <a:pt x="594" y="73"/>
                        <a:pt x="594" y="73"/>
                      </a:cubicBezTo>
                      <a:cubicBezTo>
                        <a:pt x="593" y="73"/>
                        <a:pt x="591" y="73"/>
                        <a:pt x="591" y="72"/>
                      </a:cubicBezTo>
                      <a:cubicBezTo>
                        <a:pt x="574" y="60"/>
                        <a:pt x="574" y="60"/>
                        <a:pt x="574" y="60"/>
                      </a:cubicBezTo>
                      <a:cubicBezTo>
                        <a:pt x="573" y="59"/>
                        <a:pt x="573" y="59"/>
                        <a:pt x="573" y="58"/>
                      </a:cubicBezTo>
                      <a:cubicBezTo>
                        <a:pt x="573" y="58"/>
                        <a:pt x="573" y="58"/>
                        <a:pt x="573" y="58"/>
                      </a:cubicBezTo>
                      <a:cubicBezTo>
                        <a:pt x="572" y="57"/>
                        <a:pt x="572" y="57"/>
                        <a:pt x="572" y="56"/>
                      </a:cubicBezTo>
                      <a:cubicBezTo>
                        <a:pt x="572" y="52"/>
                        <a:pt x="572" y="52"/>
                        <a:pt x="572" y="52"/>
                      </a:cubicBezTo>
                      <a:cubicBezTo>
                        <a:pt x="565" y="50"/>
                        <a:pt x="565" y="50"/>
                        <a:pt x="565" y="50"/>
                      </a:cubicBezTo>
                      <a:cubicBezTo>
                        <a:pt x="560" y="51"/>
                        <a:pt x="560" y="51"/>
                        <a:pt x="560" y="51"/>
                      </a:cubicBezTo>
                      <a:cubicBezTo>
                        <a:pt x="554" y="61"/>
                        <a:pt x="554" y="61"/>
                        <a:pt x="554" y="61"/>
                      </a:cubicBezTo>
                      <a:cubicBezTo>
                        <a:pt x="553" y="63"/>
                        <a:pt x="552" y="63"/>
                        <a:pt x="551" y="63"/>
                      </a:cubicBezTo>
                      <a:cubicBezTo>
                        <a:pt x="535" y="60"/>
                        <a:pt x="535" y="60"/>
                        <a:pt x="535" y="60"/>
                      </a:cubicBezTo>
                      <a:cubicBezTo>
                        <a:pt x="534" y="60"/>
                        <a:pt x="533" y="59"/>
                        <a:pt x="533" y="58"/>
                      </a:cubicBezTo>
                      <a:cubicBezTo>
                        <a:pt x="532" y="58"/>
                        <a:pt x="532" y="58"/>
                        <a:pt x="532" y="57"/>
                      </a:cubicBezTo>
                      <a:cubicBezTo>
                        <a:pt x="532" y="52"/>
                        <a:pt x="532" y="52"/>
                        <a:pt x="532" y="52"/>
                      </a:cubicBezTo>
                      <a:cubicBezTo>
                        <a:pt x="517" y="57"/>
                        <a:pt x="517" y="57"/>
                        <a:pt x="517" y="57"/>
                      </a:cubicBezTo>
                      <a:cubicBezTo>
                        <a:pt x="516" y="57"/>
                        <a:pt x="515" y="57"/>
                        <a:pt x="514" y="56"/>
                      </a:cubicBezTo>
                      <a:cubicBezTo>
                        <a:pt x="504" y="46"/>
                        <a:pt x="504" y="46"/>
                        <a:pt x="504" y="46"/>
                      </a:cubicBezTo>
                      <a:cubicBezTo>
                        <a:pt x="502" y="48"/>
                        <a:pt x="502" y="48"/>
                        <a:pt x="502" y="48"/>
                      </a:cubicBezTo>
                      <a:cubicBezTo>
                        <a:pt x="501" y="49"/>
                        <a:pt x="499" y="49"/>
                        <a:pt x="498" y="49"/>
                      </a:cubicBezTo>
                      <a:cubicBezTo>
                        <a:pt x="489" y="44"/>
                        <a:pt x="489" y="44"/>
                        <a:pt x="489" y="44"/>
                      </a:cubicBezTo>
                      <a:cubicBezTo>
                        <a:pt x="470" y="45"/>
                        <a:pt x="470" y="45"/>
                        <a:pt x="470" y="45"/>
                      </a:cubicBezTo>
                      <a:cubicBezTo>
                        <a:pt x="469" y="45"/>
                        <a:pt x="468" y="44"/>
                        <a:pt x="467" y="43"/>
                      </a:cubicBezTo>
                      <a:cubicBezTo>
                        <a:pt x="462" y="34"/>
                        <a:pt x="462" y="34"/>
                        <a:pt x="462" y="34"/>
                      </a:cubicBezTo>
                      <a:cubicBezTo>
                        <a:pt x="461" y="33"/>
                        <a:pt x="462" y="33"/>
                        <a:pt x="461" y="33"/>
                      </a:cubicBezTo>
                      <a:cubicBezTo>
                        <a:pt x="461" y="31"/>
                        <a:pt x="461" y="31"/>
                        <a:pt x="461" y="31"/>
                      </a:cubicBezTo>
                      <a:cubicBezTo>
                        <a:pt x="461" y="31"/>
                        <a:pt x="460" y="31"/>
                        <a:pt x="461" y="30"/>
                      </a:cubicBezTo>
                      <a:cubicBezTo>
                        <a:pt x="466" y="4"/>
                        <a:pt x="466" y="4"/>
                        <a:pt x="466" y="4"/>
                      </a:cubicBezTo>
                      <a:cubicBezTo>
                        <a:pt x="457" y="0"/>
                        <a:pt x="457" y="0"/>
                        <a:pt x="457" y="0"/>
                      </a:cubicBezTo>
                      <a:cubicBezTo>
                        <a:pt x="434" y="1"/>
                        <a:pt x="434" y="1"/>
                        <a:pt x="434" y="1"/>
                      </a:cubicBezTo>
                      <a:cubicBezTo>
                        <a:pt x="430" y="6"/>
                        <a:pt x="430" y="6"/>
                        <a:pt x="430" y="6"/>
                      </a:cubicBezTo>
                      <a:cubicBezTo>
                        <a:pt x="436" y="7"/>
                        <a:pt x="436" y="7"/>
                        <a:pt x="436" y="7"/>
                      </a:cubicBezTo>
                      <a:cubicBezTo>
                        <a:pt x="437" y="7"/>
                        <a:pt x="437" y="7"/>
                        <a:pt x="437" y="8"/>
                      </a:cubicBezTo>
                      <a:cubicBezTo>
                        <a:pt x="438" y="8"/>
                        <a:pt x="438" y="9"/>
                        <a:pt x="437" y="9"/>
                      </a:cubicBezTo>
                      <a:cubicBezTo>
                        <a:pt x="435" y="18"/>
                        <a:pt x="435" y="18"/>
                        <a:pt x="435" y="18"/>
                      </a:cubicBezTo>
                      <a:cubicBezTo>
                        <a:pt x="435" y="19"/>
                        <a:pt x="434" y="19"/>
                        <a:pt x="434" y="19"/>
                      </a:cubicBezTo>
                      <a:cubicBezTo>
                        <a:pt x="433" y="20"/>
                        <a:pt x="433" y="21"/>
                        <a:pt x="431" y="21"/>
                      </a:cubicBezTo>
                      <a:cubicBezTo>
                        <a:pt x="423" y="21"/>
                        <a:pt x="423" y="21"/>
                        <a:pt x="423" y="21"/>
                      </a:cubicBezTo>
                      <a:cubicBezTo>
                        <a:pt x="412" y="29"/>
                        <a:pt x="412" y="29"/>
                        <a:pt x="412" y="29"/>
                      </a:cubicBezTo>
                      <a:cubicBezTo>
                        <a:pt x="410" y="29"/>
                        <a:pt x="409" y="29"/>
                        <a:pt x="408" y="28"/>
                      </a:cubicBezTo>
                      <a:cubicBezTo>
                        <a:pt x="385" y="10"/>
                        <a:pt x="385" y="10"/>
                        <a:pt x="385" y="10"/>
                      </a:cubicBezTo>
                      <a:cubicBezTo>
                        <a:pt x="364" y="10"/>
                        <a:pt x="364" y="10"/>
                        <a:pt x="364" y="10"/>
                      </a:cubicBezTo>
                      <a:cubicBezTo>
                        <a:pt x="346" y="19"/>
                        <a:pt x="346" y="19"/>
                        <a:pt x="346" y="19"/>
                      </a:cubicBezTo>
                      <a:cubicBezTo>
                        <a:pt x="344" y="24"/>
                        <a:pt x="344" y="24"/>
                        <a:pt x="344" y="24"/>
                      </a:cubicBezTo>
                      <a:cubicBezTo>
                        <a:pt x="343" y="25"/>
                        <a:pt x="342" y="26"/>
                        <a:pt x="341" y="26"/>
                      </a:cubicBezTo>
                      <a:cubicBezTo>
                        <a:pt x="326" y="26"/>
                        <a:pt x="326" y="26"/>
                        <a:pt x="326" y="26"/>
                      </a:cubicBezTo>
                      <a:cubicBezTo>
                        <a:pt x="322" y="35"/>
                        <a:pt x="322" y="35"/>
                        <a:pt x="322" y="35"/>
                      </a:cubicBezTo>
                      <a:cubicBezTo>
                        <a:pt x="322" y="36"/>
                        <a:pt x="320" y="37"/>
                        <a:pt x="319" y="37"/>
                      </a:cubicBezTo>
                      <a:cubicBezTo>
                        <a:pt x="313" y="36"/>
                        <a:pt x="313" y="36"/>
                        <a:pt x="313" y="36"/>
                      </a:cubicBezTo>
                      <a:cubicBezTo>
                        <a:pt x="303" y="51"/>
                        <a:pt x="303" y="51"/>
                        <a:pt x="303" y="51"/>
                      </a:cubicBezTo>
                      <a:cubicBezTo>
                        <a:pt x="302" y="52"/>
                        <a:pt x="301" y="52"/>
                        <a:pt x="300" y="52"/>
                      </a:cubicBezTo>
                      <a:cubicBezTo>
                        <a:pt x="288" y="49"/>
                        <a:pt x="288" y="49"/>
                        <a:pt x="288" y="49"/>
                      </a:cubicBezTo>
                      <a:cubicBezTo>
                        <a:pt x="287" y="49"/>
                        <a:pt x="287" y="49"/>
                        <a:pt x="286" y="48"/>
                      </a:cubicBezTo>
                      <a:cubicBezTo>
                        <a:pt x="277" y="34"/>
                        <a:pt x="277" y="34"/>
                        <a:pt x="277" y="34"/>
                      </a:cubicBezTo>
                      <a:cubicBezTo>
                        <a:pt x="267" y="40"/>
                        <a:pt x="267" y="40"/>
                        <a:pt x="267" y="40"/>
                      </a:cubicBezTo>
                      <a:cubicBezTo>
                        <a:pt x="262" y="54"/>
                        <a:pt x="262" y="54"/>
                        <a:pt x="262" y="54"/>
                      </a:cubicBezTo>
                      <a:cubicBezTo>
                        <a:pt x="262" y="54"/>
                        <a:pt x="262" y="54"/>
                        <a:pt x="262" y="54"/>
                      </a:cubicBezTo>
                      <a:cubicBezTo>
                        <a:pt x="262" y="55"/>
                        <a:pt x="262" y="55"/>
                        <a:pt x="262" y="55"/>
                      </a:cubicBezTo>
                      <a:cubicBezTo>
                        <a:pt x="262" y="56"/>
                        <a:pt x="261" y="57"/>
                        <a:pt x="259" y="57"/>
                      </a:cubicBezTo>
                      <a:cubicBezTo>
                        <a:pt x="159" y="61"/>
                        <a:pt x="159" y="61"/>
                        <a:pt x="159" y="61"/>
                      </a:cubicBezTo>
                      <a:cubicBezTo>
                        <a:pt x="128" y="80"/>
                        <a:pt x="128" y="80"/>
                        <a:pt x="128" y="80"/>
                      </a:cubicBezTo>
                      <a:cubicBezTo>
                        <a:pt x="128" y="80"/>
                        <a:pt x="127" y="80"/>
                        <a:pt x="126" y="80"/>
                      </a:cubicBezTo>
                      <a:cubicBezTo>
                        <a:pt x="92" y="72"/>
                        <a:pt x="92" y="72"/>
                        <a:pt x="92" y="72"/>
                      </a:cubicBezTo>
                      <a:cubicBezTo>
                        <a:pt x="83" y="85"/>
                        <a:pt x="83" y="85"/>
                        <a:pt x="83" y="85"/>
                      </a:cubicBezTo>
                      <a:cubicBezTo>
                        <a:pt x="83" y="86"/>
                        <a:pt x="82" y="86"/>
                        <a:pt x="81" y="86"/>
                      </a:cubicBezTo>
                      <a:cubicBezTo>
                        <a:pt x="80" y="86"/>
                        <a:pt x="79" y="86"/>
                        <a:pt x="78" y="85"/>
                      </a:cubicBezTo>
                      <a:cubicBezTo>
                        <a:pt x="72" y="78"/>
                        <a:pt x="72" y="78"/>
                        <a:pt x="72" y="78"/>
                      </a:cubicBezTo>
                      <a:cubicBezTo>
                        <a:pt x="67" y="80"/>
                        <a:pt x="67" y="80"/>
                        <a:pt x="67" y="80"/>
                      </a:cubicBezTo>
                      <a:cubicBezTo>
                        <a:pt x="68" y="87"/>
                        <a:pt x="68" y="87"/>
                        <a:pt x="68" y="87"/>
                      </a:cubicBezTo>
                      <a:cubicBezTo>
                        <a:pt x="68" y="88"/>
                        <a:pt x="68" y="88"/>
                        <a:pt x="67" y="89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7" y="90"/>
                        <a:pt x="66" y="91"/>
                      </a:cubicBezTo>
                      <a:cubicBezTo>
                        <a:pt x="62" y="94"/>
                        <a:pt x="62" y="94"/>
                        <a:pt x="62" y="94"/>
                      </a:cubicBezTo>
                      <a:cubicBezTo>
                        <a:pt x="61" y="95"/>
                        <a:pt x="61" y="95"/>
                        <a:pt x="60" y="95"/>
                      </a:cubicBezTo>
                      <a:cubicBezTo>
                        <a:pt x="32" y="99"/>
                        <a:pt x="32" y="99"/>
                        <a:pt x="32" y="99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7" y="106"/>
                        <a:pt x="26" y="106"/>
                        <a:pt x="25" y="106"/>
                      </a:cubicBezTo>
                      <a:cubicBezTo>
                        <a:pt x="16" y="107"/>
                        <a:pt x="16" y="107"/>
                        <a:pt x="16" y="107"/>
                      </a:cubicBezTo>
                      <a:cubicBezTo>
                        <a:pt x="16" y="111"/>
                        <a:pt x="16" y="111"/>
                        <a:pt x="16" y="111"/>
                      </a:cubicBezTo>
                      <a:cubicBezTo>
                        <a:pt x="16" y="112"/>
                        <a:pt x="16" y="112"/>
                        <a:pt x="15" y="112"/>
                      </a:cubicBezTo>
                      <a:cubicBezTo>
                        <a:pt x="15" y="112"/>
                        <a:pt x="15" y="112"/>
                        <a:pt x="15" y="112"/>
                      </a:cubicBezTo>
                      <a:cubicBezTo>
                        <a:pt x="15" y="113"/>
                        <a:pt x="15" y="114"/>
                        <a:pt x="14" y="114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lnTo>
                        <a:pt x="52" y="22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2" name="Freeform 95">
                  <a:extLst>
                    <a:ext uri="{FF2B5EF4-FFF2-40B4-BE49-F238E27FC236}">
                      <a16:creationId xmlns:a16="http://schemas.microsoft.com/office/drawing/2014/main" id="{A1F39403-FCF3-4B0C-A4E8-FB6C1BAAB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225" y="1865313"/>
                  <a:ext cx="1139825" cy="935038"/>
                </a:xfrm>
                <a:custGeom>
                  <a:avLst/>
                  <a:gdLst>
                    <a:gd name="T0" fmla="*/ 245 w 770"/>
                    <a:gd name="T1" fmla="*/ 540 h 632"/>
                    <a:gd name="T2" fmla="*/ 284 w 770"/>
                    <a:gd name="T3" fmla="*/ 589 h 632"/>
                    <a:gd name="T4" fmla="*/ 408 w 770"/>
                    <a:gd name="T5" fmla="*/ 624 h 632"/>
                    <a:gd name="T6" fmla="*/ 453 w 770"/>
                    <a:gd name="T7" fmla="*/ 614 h 632"/>
                    <a:gd name="T8" fmla="*/ 502 w 770"/>
                    <a:gd name="T9" fmla="*/ 606 h 632"/>
                    <a:gd name="T10" fmla="*/ 568 w 770"/>
                    <a:gd name="T11" fmla="*/ 593 h 632"/>
                    <a:gd name="T12" fmla="*/ 617 w 770"/>
                    <a:gd name="T13" fmla="*/ 610 h 632"/>
                    <a:gd name="T14" fmla="*/ 748 w 770"/>
                    <a:gd name="T15" fmla="*/ 628 h 632"/>
                    <a:gd name="T16" fmla="*/ 742 w 770"/>
                    <a:gd name="T17" fmla="*/ 566 h 632"/>
                    <a:gd name="T18" fmla="*/ 741 w 770"/>
                    <a:gd name="T19" fmla="*/ 532 h 632"/>
                    <a:gd name="T20" fmla="*/ 748 w 770"/>
                    <a:gd name="T21" fmla="*/ 533 h 632"/>
                    <a:gd name="T22" fmla="*/ 752 w 770"/>
                    <a:gd name="T23" fmla="*/ 510 h 632"/>
                    <a:gd name="T24" fmla="*/ 745 w 770"/>
                    <a:gd name="T25" fmla="*/ 493 h 632"/>
                    <a:gd name="T26" fmla="*/ 748 w 770"/>
                    <a:gd name="T27" fmla="*/ 476 h 632"/>
                    <a:gd name="T28" fmla="*/ 748 w 770"/>
                    <a:gd name="T29" fmla="*/ 465 h 632"/>
                    <a:gd name="T30" fmla="*/ 735 w 770"/>
                    <a:gd name="T31" fmla="*/ 461 h 632"/>
                    <a:gd name="T32" fmla="*/ 731 w 770"/>
                    <a:gd name="T33" fmla="*/ 446 h 632"/>
                    <a:gd name="T34" fmla="*/ 740 w 770"/>
                    <a:gd name="T35" fmla="*/ 435 h 632"/>
                    <a:gd name="T36" fmla="*/ 741 w 770"/>
                    <a:gd name="T37" fmla="*/ 421 h 632"/>
                    <a:gd name="T38" fmla="*/ 755 w 770"/>
                    <a:gd name="T39" fmla="*/ 384 h 632"/>
                    <a:gd name="T40" fmla="*/ 758 w 770"/>
                    <a:gd name="T41" fmla="*/ 359 h 632"/>
                    <a:gd name="T42" fmla="*/ 758 w 770"/>
                    <a:gd name="T43" fmla="*/ 342 h 632"/>
                    <a:gd name="T44" fmla="*/ 762 w 770"/>
                    <a:gd name="T45" fmla="*/ 313 h 632"/>
                    <a:gd name="T46" fmla="*/ 754 w 770"/>
                    <a:gd name="T47" fmla="*/ 288 h 632"/>
                    <a:gd name="T48" fmla="*/ 758 w 770"/>
                    <a:gd name="T49" fmla="*/ 262 h 632"/>
                    <a:gd name="T50" fmla="*/ 766 w 770"/>
                    <a:gd name="T51" fmla="*/ 251 h 632"/>
                    <a:gd name="T52" fmla="*/ 769 w 770"/>
                    <a:gd name="T53" fmla="*/ 237 h 632"/>
                    <a:gd name="T54" fmla="*/ 653 w 770"/>
                    <a:gd name="T55" fmla="*/ 209 h 632"/>
                    <a:gd name="T56" fmla="*/ 607 w 770"/>
                    <a:gd name="T57" fmla="*/ 222 h 632"/>
                    <a:gd name="T58" fmla="*/ 599 w 770"/>
                    <a:gd name="T59" fmla="*/ 154 h 632"/>
                    <a:gd name="T60" fmla="*/ 603 w 770"/>
                    <a:gd name="T61" fmla="*/ 123 h 632"/>
                    <a:gd name="T62" fmla="*/ 543 w 770"/>
                    <a:gd name="T63" fmla="*/ 92 h 632"/>
                    <a:gd name="T64" fmla="*/ 490 w 770"/>
                    <a:gd name="T65" fmla="*/ 0 h 632"/>
                    <a:gd name="T66" fmla="*/ 468 w 770"/>
                    <a:gd name="T67" fmla="*/ 20 h 632"/>
                    <a:gd name="T68" fmla="*/ 440 w 770"/>
                    <a:gd name="T69" fmla="*/ 30 h 632"/>
                    <a:gd name="T70" fmla="*/ 438 w 770"/>
                    <a:gd name="T71" fmla="*/ 32 h 632"/>
                    <a:gd name="T72" fmla="*/ 428 w 770"/>
                    <a:gd name="T73" fmla="*/ 39 h 632"/>
                    <a:gd name="T74" fmla="*/ 429 w 770"/>
                    <a:gd name="T75" fmla="*/ 64 h 632"/>
                    <a:gd name="T76" fmla="*/ 417 w 770"/>
                    <a:gd name="T77" fmla="*/ 78 h 632"/>
                    <a:gd name="T78" fmla="*/ 414 w 770"/>
                    <a:gd name="T79" fmla="*/ 99 h 632"/>
                    <a:gd name="T80" fmla="*/ 407 w 770"/>
                    <a:gd name="T81" fmla="*/ 160 h 632"/>
                    <a:gd name="T82" fmla="*/ 391 w 770"/>
                    <a:gd name="T83" fmla="*/ 170 h 632"/>
                    <a:gd name="T84" fmla="*/ 329 w 770"/>
                    <a:gd name="T85" fmla="*/ 215 h 632"/>
                    <a:gd name="T86" fmla="*/ 305 w 770"/>
                    <a:gd name="T87" fmla="*/ 275 h 632"/>
                    <a:gd name="T88" fmla="*/ 279 w 770"/>
                    <a:gd name="T89" fmla="*/ 322 h 632"/>
                    <a:gd name="T90" fmla="*/ 278 w 770"/>
                    <a:gd name="T91" fmla="*/ 335 h 632"/>
                    <a:gd name="T92" fmla="*/ 248 w 770"/>
                    <a:gd name="T93" fmla="*/ 351 h 632"/>
                    <a:gd name="T94" fmla="*/ 169 w 770"/>
                    <a:gd name="T95" fmla="*/ 432 h 632"/>
                    <a:gd name="T96" fmla="*/ 201 w 770"/>
                    <a:gd name="T97" fmla="*/ 453 h 632"/>
                    <a:gd name="T98" fmla="*/ 157 w 770"/>
                    <a:gd name="T99" fmla="*/ 475 h 632"/>
                    <a:gd name="T100" fmla="*/ 70 w 770"/>
                    <a:gd name="T101" fmla="*/ 488 h 632"/>
                    <a:gd name="T102" fmla="*/ 36 w 770"/>
                    <a:gd name="T103" fmla="*/ 482 h 632"/>
                    <a:gd name="T104" fmla="*/ 18 w 770"/>
                    <a:gd name="T105" fmla="*/ 521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70" h="632">
                      <a:moveTo>
                        <a:pt x="19" y="522"/>
                      </a:moveTo>
                      <a:cubicBezTo>
                        <a:pt x="16" y="539"/>
                        <a:pt x="16" y="539"/>
                        <a:pt x="16" y="539"/>
                      </a:cubicBezTo>
                      <a:cubicBezTo>
                        <a:pt x="245" y="540"/>
                        <a:pt x="245" y="540"/>
                        <a:pt x="245" y="540"/>
                      </a:cubicBezTo>
                      <a:cubicBezTo>
                        <a:pt x="245" y="540"/>
                        <a:pt x="245" y="540"/>
                        <a:pt x="245" y="540"/>
                      </a:cubicBezTo>
                      <a:cubicBezTo>
                        <a:pt x="246" y="540"/>
                        <a:pt x="247" y="541"/>
                        <a:pt x="247" y="542"/>
                      </a:cubicBezTo>
                      <a:cubicBezTo>
                        <a:pt x="247" y="609"/>
                        <a:pt x="247" y="609"/>
                        <a:pt x="247" y="609"/>
                      </a:cubicBezTo>
                      <a:cubicBezTo>
                        <a:pt x="282" y="589"/>
                        <a:pt x="282" y="589"/>
                        <a:pt x="282" y="589"/>
                      </a:cubicBezTo>
                      <a:cubicBezTo>
                        <a:pt x="283" y="589"/>
                        <a:pt x="283" y="589"/>
                        <a:pt x="284" y="589"/>
                      </a:cubicBezTo>
                      <a:cubicBezTo>
                        <a:pt x="356" y="611"/>
                        <a:pt x="356" y="611"/>
                        <a:pt x="356" y="611"/>
                      </a:cubicBezTo>
                      <a:cubicBezTo>
                        <a:pt x="363" y="607"/>
                        <a:pt x="363" y="607"/>
                        <a:pt x="363" y="607"/>
                      </a:cubicBezTo>
                      <a:cubicBezTo>
                        <a:pt x="363" y="607"/>
                        <a:pt x="364" y="607"/>
                        <a:pt x="364" y="607"/>
                      </a:cubicBezTo>
                      <a:cubicBezTo>
                        <a:pt x="408" y="624"/>
                        <a:pt x="408" y="624"/>
                        <a:pt x="408" y="624"/>
                      </a:cubicBezTo>
                      <a:cubicBezTo>
                        <a:pt x="448" y="627"/>
                        <a:pt x="448" y="627"/>
                        <a:pt x="448" y="627"/>
                      </a:cubicBezTo>
                      <a:cubicBezTo>
                        <a:pt x="451" y="615"/>
                        <a:pt x="451" y="615"/>
                        <a:pt x="451" y="615"/>
                      </a:cubicBezTo>
                      <a:cubicBezTo>
                        <a:pt x="451" y="615"/>
                        <a:pt x="451" y="614"/>
                        <a:pt x="452" y="614"/>
                      </a:cubicBezTo>
                      <a:cubicBezTo>
                        <a:pt x="452" y="614"/>
                        <a:pt x="452" y="614"/>
                        <a:pt x="453" y="614"/>
                      </a:cubicBezTo>
                      <a:cubicBezTo>
                        <a:pt x="462" y="617"/>
                        <a:pt x="462" y="617"/>
                        <a:pt x="462" y="617"/>
                      </a:cubicBezTo>
                      <a:cubicBezTo>
                        <a:pt x="481" y="603"/>
                        <a:pt x="481" y="603"/>
                        <a:pt x="481" y="603"/>
                      </a:cubicBezTo>
                      <a:cubicBezTo>
                        <a:pt x="481" y="602"/>
                        <a:pt x="482" y="602"/>
                        <a:pt x="482" y="602"/>
                      </a:cubicBezTo>
                      <a:cubicBezTo>
                        <a:pt x="502" y="606"/>
                        <a:pt x="502" y="606"/>
                        <a:pt x="502" y="606"/>
                      </a:cubicBezTo>
                      <a:cubicBezTo>
                        <a:pt x="548" y="592"/>
                        <a:pt x="548" y="592"/>
                        <a:pt x="548" y="592"/>
                      </a:cubicBezTo>
                      <a:cubicBezTo>
                        <a:pt x="548" y="592"/>
                        <a:pt x="548" y="592"/>
                        <a:pt x="549" y="592"/>
                      </a:cubicBezTo>
                      <a:cubicBezTo>
                        <a:pt x="566" y="592"/>
                        <a:pt x="566" y="592"/>
                        <a:pt x="566" y="592"/>
                      </a:cubicBezTo>
                      <a:cubicBezTo>
                        <a:pt x="567" y="592"/>
                        <a:pt x="567" y="592"/>
                        <a:pt x="568" y="593"/>
                      </a:cubicBezTo>
                      <a:cubicBezTo>
                        <a:pt x="571" y="597"/>
                        <a:pt x="571" y="597"/>
                        <a:pt x="571" y="597"/>
                      </a:cubicBezTo>
                      <a:cubicBezTo>
                        <a:pt x="576" y="592"/>
                        <a:pt x="576" y="592"/>
                        <a:pt x="576" y="592"/>
                      </a:cubicBezTo>
                      <a:cubicBezTo>
                        <a:pt x="577" y="592"/>
                        <a:pt x="578" y="592"/>
                        <a:pt x="578" y="592"/>
                      </a:cubicBezTo>
                      <a:cubicBezTo>
                        <a:pt x="617" y="610"/>
                        <a:pt x="617" y="610"/>
                        <a:pt x="617" y="610"/>
                      </a:cubicBezTo>
                      <a:cubicBezTo>
                        <a:pt x="708" y="615"/>
                        <a:pt x="708" y="615"/>
                        <a:pt x="708" y="615"/>
                      </a:cubicBezTo>
                      <a:cubicBezTo>
                        <a:pt x="709" y="615"/>
                        <a:pt x="709" y="615"/>
                        <a:pt x="709" y="616"/>
                      </a:cubicBezTo>
                      <a:cubicBezTo>
                        <a:pt x="738" y="632"/>
                        <a:pt x="738" y="632"/>
                        <a:pt x="738" y="632"/>
                      </a:cubicBezTo>
                      <a:cubicBezTo>
                        <a:pt x="748" y="628"/>
                        <a:pt x="748" y="628"/>
                        <a:pt x="748" y="628"/>
                      </a:cubicBezTo>
                      <a:cubicBezTo>
                        <a:pt x="734" y="590"/>
                        <a:pt x="734" y="590"/>
                        <a:pt x="734" y="590"/>
                      </a:cubicBezTo>
                      <a:cubicBezTo>
                        <a:pt x="734" y="589"/>
                        <a:pt x="734" y="589"/>
                        <a:pt x="734" y="588"/>
                      </a:cubicBezTo>
                      <a:cubicBezTo>
                        <a:pt x="741" y="567"/>
                        <a:pt x="741" y="567"/>
                        <a:pt x="741" y="567"/>
                      </a:cubicBezTo>
                      <a:cubicBezTo>
                        <a:pt x="741" y="566"/>
                        <a:pt x="741" y="566"/>
                        <a:pt x="742" y="566"/>
                      </a:cubicBezTo>
                      <a:cubicBezTo>
                        <a:pt x="747" y="561"/>
                        <a:pt x="747" y="561"/>
                        <a:pt x="747" y="561"/>
                      </a:cubicBezTo>
                      <a:cubicBezTo>
                        <a:pt x="739" y="553"/>
                        <a:pt x="739" y="553"/>
                        <a:pt x="739" y="553"/>
                      </a:cubicBezTo>
                      <a:cubicBezTo>
                        <a:pt x="738" y="553"/>
                        <a:pt x="738" y="552"/>
                        <a:pt x="738" y="552"/>
                      </a:cubicBezTo>
                      <a:cubicBezTo>
                        <a:pt x="741" y="532"/>
                        <a:pt x="741" y="532"/>
                        <a:pt x="741" y="532"/>
                      </a:cubicBezTo>
                      <a:cubicBezTo>
                        <a:pt x="741" y="531"/>
                        <a:pt x="741" y="531"/>
                        <a:pt x="742" y="530"/>
                      </a:cubicBezTo>
                      <a:cubicBezTo>
                        <a:pt x="743" y="530"/>
                        <a:pt x="743" y="530"/>
                        <a:pt x="744" y="531"/>
                      </a:cubicBezTo>
                      <a:cubicBezTo>
                        <a:pt x="748" y="534"/>
                        <a:pt x="748" y="534"/>
                        <a:pt x="748" y="534"/>
                      </a:cubicBezTo>
                      <a:cubicBezTo>
                        <a:pt x="748" y="533"/>
                        <a:pt x="748" y="533"/>
                        <a:pt x="748" y="533"/>
                      </a:cubicBezTo>
                      <a:cubicBezTo>
                        <a:pt x="749" y="525"/>
                        <a:pt x="749" y="525"/>
                        <a:pt x="749" y="525"/>
                      </a:cubicBezTo>
                      <a:cubicBezTo>
                        <a:pt x="747" y="513"/>
                        <a:pt x="747" y="513"/>
                        <a:pt x="747" y="513"/>
                      </a:cubicBezTo>
                      <a:cubicBezTo>
                        <a:pt x="747" y="512"/>
                        <a:pt x="748" y="511"/>
                        <a:pt x="749" y="511"/>
                      </a:cubicBezTo>
                      <a:cubicBezTo>
                        <a:pt x="752" y="510"/>
                        <a:pt x="752" y="510"/>
                        <a:pt x="752" y="510"/>
                      </a:cubicBezTo>
                      <a:cubicBezTo>
                        <a:pt x="752" y="505"/>
                        <a:pt x="752" y="505"/>
                        <a:pt x="752" y="505"/>
                      </a:cubicBezTo>
                      <a:cubicBezTo>
                        <a:pt x="747" y="500"/>
                        <a:pt x="747" y="500"/>
                        <a:pt x="747" y="500"/>
                      </a:cubicBezTo>
                      <a:cubicBezTo>
                        <a:pt x="746" y="500"/>
                        <a:pt x="746" y="499"/>
                        <a:pt x="746" y="499"/>
                      </a:cubicBezTo>
                      <a:cubicBezTo>
                        <a:pt x="745" y="493"/>
                        <a:pt x="745" y="493"/>
                        <a:pt x="745" y="493"/>
                      </a:cubicBezTo>
                      <a:cubicBezTo>
                        <a:pt x="741" y="485"/>
                        <a:pt x="741" y="485"/>
                        <a:pt x="741" y="485"/>
                      </a:cubicBezTo>
                      <a:cubicBezTo>
                        <a:pt x="741" y="484"/>
                        <a:pt x="741" y="484"/>
                        <a:pt x="742" y="483"/>
                      </a:cubicBezTo>
                      <a:cubicBezTo>
                        <a:pt x="747" y="478"/>
                        <a:pt x="747" y="478"/>
                        <a:pt x="747" y="478"/>
                      </a:cubicBezTo>
                      <a:cubicBezTo>
                        <a:pt x="748" y="476"/>
                        <a:pt x="748" y="476"/>
                        <a:pt x="748" y="476"/>
                      </a:cubicBezTo>
                      <a:cubicBezTo>
                        <a:pt x="742" y="472"/>
                        <a:pt x="742" y="472"/>
                        <a:pt x="742" y="472"/>
                      </a:cubicBezTo>
                      <a:cubicBezTo>
                        <a:pt x="741" y="472"/>
                        <a:pt x="741" y="472"/>
                        <a:pt x="741" y="471"/>
                      </a:cubicBezTo>
                      <a:cubicBezTo>
                        <a:pt x="741" y="470"/>
                        <a:pt x="741" y="470"/>
                        <a:pt x="742" y="469"/>
                      </a:cubicBezTo>
                      <a:cubicBezTo>
                        <a:pt x="748" y="465"/>
                        <a:pt x="748" y="465"/>
                        <a:pt x="748" y="465"/>
                      </a:cubicBezTo>
                      <a:cubicBezTo>
                        <a:pt x="744" y="461"/>
                        <a:pt x="744" y="461"/>
                        <a:pt x="744" y="461"/>
                      </a:cubicBezTo>
                      <a:cubicBezTo>
                        <a:pt x="744" y="460"/>
                        <a:pt x="743" y="460"/>
                        <a:pt x="743" y="459"/>
                      </a:cubicBezTo>
                      <a:cubicBezTo>
                        <a:pt x="737" y="461"/>
                        <a:pt x="737" y="461"/>
                        <a:pt x="737" y="461"/>
                      </a:cubicBezTo>
                      <a:cubicBezTo>
                        <a:pt x="737" y="461"/>
                        <a:pt x="736" y="461"/>
                        <a:pt x="735" y="461"/>
                      </a:cubicBezTo>
                      <a:cubicBezTo>
                        <a:pt x="735" y="460"/>
                        <a:pt x="735" y="459"/>
                        <a:pt x="735" y="459"/>
                      </a:cubicBezTo>
                      <a:cubicBezTo>
                        <a:pt x="738" y="453"/>
                        <a:pt x="738" y="453"/>
                        <a:pt x="738" y="453"/>
                      </a:cubicBezTo>
                      <a:cubicBezTo>
                        <a:pt x="731" y="448"/>
                        <a:pt x="731" y="448"/>
                        <a:pt x="731" y="448"/>
                      </a:cubicBezTo>
                      <a:cubicBezTo>
                        <a:pt x="731" y="447"/>
                        <a:pt x="731" y="447"/>
                        <a:pt x="731" y="446"/>
                      </a:cubicBezTo>
                      <a:cubicBezTo>
                        <a:pt x="731" y="445"/>
                        <a:pt x="731" y="445"/>
                        <a:pt x="732" y="445"/>
                      </a:cubicBezTo>
                      <a:cubicBezTo>
                        <a:pt x="738" y="442"/>
                        <a:pt x="738" y="442"/>
                        <a:pt x="738" y="442"/>
                      </a:cubicBezTo>
                      <a:cubicBezTo>
                        <a:pt x="738" y="437"/>
                        <a:pt x="738" y="437"/>
                        <a:pt x="738" y="437"/>
                      </a:cubicBezTo>
                      <a:cubicBezTo>
                        <a:pt x="738" y="436"/>
                        <a:pt x="739" y="435"/>
                        <a:pt x="740" y="435"/>
                      </a:cubicBezTo>
                      <a:cubicBezTo>
                        <a:pt x="741" y="435"/>
                        <a:pt x="741" y="435"/>
                        <a:pt x="741" y="435"/>
                      </a:cubicBezTo>
                      <a:cubicBezTo>
                        <a:pt x="738" y="432"/>
                        <a:pt x="738" y="432"/>
                        <a:pt x="738" y="432"/>
                      </a:cubicBezTo>
                      <a:cubicBezTo>
                        <a:pt x="737" y="431"/>
                        <a:pt x="737" y="431"/>
                        <a:pt x="737" y="430"/>
                      </a:cubicBezTo>
                      <a:cubicBezTo>
                        <a:pt x="741" y="421"/>
                        <a:pt x="741" y="421"/>
                        <a:pt x="741" y="421"/>
                      </a:cubicBezTo>
                      <a:cubicBezTo>
                        <a:pt x="741" y="420"/>
                        <a:pt x="741" y="420"/>
                        <a:pt x="741" y="420"/>
                      </a:cubicBezTo>
                      <a:cubicBezTo>
                        <a:pt x="767" y="397"/>
                        <a:pt x="767" y="397"/>
                        <a:pt x="767" y="397"/>
                      </a:cubicBezTo>
                      <a:cubicBezTo>
                        <a:pt x="756" y="386"/>
                        <a:pt x="756" y="386"/>
                        <a:pt x="756" y="386"/>
                      </a:cubicBezTo>
                      <a:cubicBezTo>
                        <a:pt x="755" y="385"/>
                        <a:pt x="755" y="385"/>
                        <a:pt x="755" y="384"/>
                      </a:cubicBezTo>
                      <a:cubicBezTo>
                        <a:pt x="755" y="374"/>
                        <a:pt x="755" y="374"/>
                        <a:pt x="755" y="374"/>
                      </a:cubicBezTo>
                      <a:cubicBezTo>
                        <a:pt x="756" y="368"/>
                        <a:pt x="756" y="368"/>
                        <a:pt x="756" y="368"/>
                      </a:cubicBezTo>
                      <a:cubicBezTo>
                        <a:pt x="758" y="360"/>
                        <a:pt x="758" y="360"/>
                        <a:pt x="758" y="360"/>
                      </a:cubicBezTo>
                      <a:cubicBezTo>
                        <a:pt x="758" y="360"/>
                        <a:pt x="758" y="359"/>
                        <a:pt x="758" y="359"/>
                      </a:cubicBezTo>
                      <a:cubicBezTo>
                        <a:pt x="761" y="355"/>
                        <a:pt x="761" y="355"/>
                        <a:pt x="761" y="355"/>
                      </a:cubicBezTo>
                      <a:cubicBezTo>
                        <a:pt x="758" y="354"/>
                        <a:pt x="758" y="354"/>
                        <a:pt x="758" y="354"/>
                      </a:cubicBezTo>
                      <a:cubicBezTo>
                        <a:pt x="757" y="354"/>
                        <a:pt x="756" y="353"/>
                        <a:pt x="757" y="352"/>
                      </a:cubicBezTo>
                      <a:cubicBezTo>
                        <a:pt x="758" y="342"/>
                        <a:pt x="758" y="342"/>
                        <a:pt x="758" y="342"/>
                      </a:cubicBezTo>
                      <a:cubicBezTo>
                        <a:pt x="757" y="338"/>
                        <a:pt x="757" y="338"/>
                        <a:pt x="757" y="338"/>
                      </a:cubicBezTo>
                      <a:cubicBezTo>
                        <a:pt x="757" y="338"/>
                        <a:pt x="757" y="337"/>
                        <a:pt x="757" y="337"/>
                      </a:cubicBezTo>
                      <a:cubicBezTo>
                        <a:pt x="761" y="321"/>
                        <a:pt x="761" y="321"/>
                        <a:pt x="761" y="321"/>
                      </a:cubicBezTo>
                      <a:cubicBezTo>
                        <a:pt x="762" y="313"/>
                        <a:pt x="762" y="313"/>
                        <a:pt x="762" y="313"/>
                      </a:cubicBezTo>
                      <a:cubicBezTo>
                        <a:pt x="762" y="307"/>
                        <a:pt x="762" y="307"/>
                        <a:pt x="762" y="307"/>
                      </a:cubicBezTo>
                      <a:cubicBezTo>
                        <a:pt x="760" y="303"/>
                        <a:pt x="760" y="303"/>
                        <a:pt x="760" y="303"/>
                      </a:cubicBezTo>
                      <a:cubicBezTo>
                        <a:pt x="757" y="296"/>
                        <a:pt x="757" y="296"/>
                        <a:pt x="757" y="296"/>
                      </a:cubicBezTo>
                      <a:cubicBezTo>
                        <a:pt x="754" y="288"/>
                        <a:pt x="754" y="288"/>
                        <a:pt x="754" y="288"/>
                      </a:cubicBezTo>
                      <a:cubicBezTo>
                        <a:pt x="754" y="287"/>
                        <a:pt x="754" y="287"/>
                        <a:pt x="754" y="286"/>
                      </a:cubicBezTo>
                      <a:cubicBezTo>
                        <a:pt x="763" y="271"/>
                        <a:pt x="763" y="271"/>
                        <a:pt x="763" y="271"/>
                      </a:cubicBezTo>
                      <a:cubicBezTo>
                        <a:pt x="758" y="264"/>
                        <a:pt x="758" y="264"/>
                        <a:pt x="758" y="264"/>
                      </a:cubicBezTo>
                      <a:cubicBezTo>
                        <a:pt x="758" y="264"/>
                        <a:pt x="758" y="263"/>
                        <a:pt x="758" y="262"/>
                      </a:cubicBezTo>
                      <a:cubicBezTo>
                        <a:pt x="758" y="262"/>
                        <a:pt x="759" y="261"/>
                        <a:pt x="759" y="261"/>
                      </a:cubicBezTo>
                      <a:cubicBezTo>
                        <a:pt x="766" y="259"/>
                        <a:pt x="766" y="259"/>
                        <a:pt x="766" y="259"/>
                      </a:cubicBezTo>
                      <a:cubicBezTo>
                        <a:pt x="766" y="252"/>
                        <a:pt x="766" y="252"/>
                        <a:pt x="766" y="252"/>
                      </a:cubicBezTo>
                      <a:cubicBezTo>
                        <a:pt x="766" y="252"/>
                        <a:pt x="766" y="251"/>
                        <a:pt x="766" y="251"/>
                      </a:cubicBezTo>
                      <a:cubicBezTo>
                        <a:pt x="770" y="248"/>
                        <a:pt x="770" y="248"/>
                        <a:pt x="770" y="248"/>
                      </a:cubicBezTo>
                      <a:cubicBezTo>
                        <a:pt x="768" y="246"/>
                        <a:pt x="768" y="246"/>
                        <a:pt x="768" y="246"/>
                      </a:cubicBezTo>
                      <a:cubicBezTo>
                        <a:pt x="767" y="246"/>
                        <a:pt x="767" y="245"/>
                        <a:pt x="767" y="244"/>
                      </a:cubicBezTo>
                      <a:cubicBezTo>
                        <a:pt x="769" y="237"/>
                        <a:pt x="769" y="237"/>
                        <a:pt x="769" y="237"/>
                      </a:cubicBezTo>
                      <a:cubicBezTo>
                        <a:pt x="734" y="224"/>
                        <a:pt x="734" y="224"/>
                        <a:pt x="734" y="224"/>
                      </a:cubicBezTo>
                      <a:cubicBezTo>
                        <a:pt x="734" y="224"/>
                        <a:pt x="734" y="224"/>
                        <a:pt x="734" y="223"/>
                      </a:cubicBezTo>
                      <a:cubicBezTo>
                        <a:pt x="696" y="161"/>
                        <a:pt x="696" y="161"/>
                        <a:pt x="696" y="161"/>
                      </a:cubicBezTo>
                      <a:cubicBezTo>
                        <a:pt x="653" y="209"/>
                        <a:pt x="653" y="209"/>
                        <a:pt x="653" y="209"/>
                      </a:cubicBezTo>
                      <a:cubicBezTo>
                        <a:pt x="653" y="209"/>
                        <a:pt x="653" y="210"/>
                        <a:pt x="652" y="210"/>
                      </a:cubicBezTo>
                      <a:cubicBezTo>
                        <a:pt x="621" y="213"/>
                        <a:pt x="621" y="213"/>
                        <a:pt x="621" y="213"/>
                      </a:cubicBezTo>
                      <a:cubicBezTo>
                        <a:pt x="609" y="222"/>
                        <a:pt x="609" y="222"/>
                        <a:pt x="609" y="222"/>
                      </a:cubicBezTo>
                      <a:cubicBezTo>
                        <a:pt x="609" y="222"/>
                        <a:pt x="608" y="222"/>
                        <a:pt x="607" y="222"/>
                      </a:cubicBezTo>
                      <a:cubicBezTo>
                        <a:pt x="607" y="222"/>
                        <a:pt x="606" y="222"/>
                        <a:pt x="606" y="221"/>
                      </a:cubicBezTo>
                      <a:cubicBezTo>
                        <a:pt x="582" y="176"/>
                        <a:pt x="582" y="176"/>
                        <a:pt x="582" y="176"/>
                      </a:cubicBezTo>
                      <a:cubicBezTo>
                        <a:pt x="582" y="175"/>
                        <a:pt x="582" y="175"/>
                        <a:pt x="582" y="174"/>
                      </a:cubicBezTo>
                      <a:cubicBezTo>
                        <a:pt x="599" y="154"/>
                        <a:pt x="599" y="154"/>
                        <a:pt x="599" y="154"/>
                      </a:cubicBezTo>
                      <a:cubicBezTo>
                        <a:pt x="600" y="146"/>
                        <a:pt x="600" y="146"/>
                        <a:pt x="600" y="146"/>
                      </a:cubicBezTo>
                      <a:cubicBezTo>
                        <a:pt x="593" y="136"/>
                        <a:pt x="593" y="136"/>
                        <a:pt x="593" y="136"/>
                      </a:cubicBezTo>
                      <a:cubicBezTo>
                        <a:pt x="593" y="135"/>
                        <a:pt x="593" y="134"/>
                        <a:pt x="593" y="134"/>
                      </a:cubicBezTo>
                      <a:cubicBezTo>
                        <a:pt x="603" y="123"/>
                        <a:pt x="603" y="123"/>
                        <a:pt x="603" y="123"/>
                      </a:cubicBezTo>
                      <a:cubicBezTo>
                        <a:pt x="610" y="98"/>
                        <a:pt x="610" y="98"/>
                        <a:pt x="610" y="98"/>
                      </a:cubicBezTo>
                      <a:cubicBezTo>
                        <a:pt x="555" y="98"/>
                        <a:pt x="555" y="98"/>
                        <a:pt x="555" y="98"/>
                      </a:cubicBezTo>
                      <a:cubicBezTo>
                        <a:pt x="555" y="98"/>
                        <a:pt x="554" y="98"/>
                        <a:pt x="554" y="98"/>
                      </a:cubicBezTo>
                      <a:cubicBezTo>
                        <a:pt x="543" y="92"/>
                        <a:pt x="543" y="92"/>
                        <a:pt x="543" y="92"/>
                      </a:cubicBezTo>
                      <a:cubicBezTo>
                        <a:pt x="542" y="92"/>
                        <a:pt x="542" y="92"/>
                        <a:pt x="542" y="92"/>
                      </a:cubicBezTo>
                      <a:cubicBezTo>
                        <a:pt x="523" y="74"/>
                        <a:pt x="523" y="74"/>
                        <a:pt x="523" y="74"/>
                      </a:cubicBezTo>
                      <a:cubicBezTo>
                        <a:pt x="522" y="74"/>
                        <a:pt x="522" y="73"/>
                        <a:pt x="522" y="73"/>
                      </a:cubicBezTo>
                      <a:cubicBezTo>
                        <a:pt x="490" y="0"/>
                        <a:pt x="490" y="0"/>
                        <a:pt x="490" y="0"/>
                      </a:cubicBezTo>
                      <a:cubicBezTo>
                        <a:pt x="487" y="7"/>
                        <a:pt x="487" y="7"/>
                        <a:pt x="487" y="7"/>
                      </a:cubicBezTo>
                      <a:cubicBezTo>
                        <a:pt x="486" y="8"/>
                        <a:pt x="485" y="9"/>
                        <a:pt x="484" y="9"/>
                      </a:cubicBezTo>
                      <a:cubicBezTo>
                        <a:pt x="477" y="9"/>
                        <a:pt x="477" y="9"/>
                        <a:pt x="477" y="9"/>
                      </a:cubicBezTo>
                      <a:cubicBezTo>
                        <a:pt x="468" y="20"/>
                        <a:pt x="468" y="20"/>
                        <a:pt x="468" y="20"/>
                      </a:cubicBezTo>
                      <a:cubicBezTo>
                        <a:pt x="467" y="21"/>
                        <a:pt x="467" y="21"/>
                        <a:pt x="466" y="21"/>
                      </a:cubicBezTo>
                      <a:cubicBezTo>
                        <a:pt x="442" y="23"/>
                        <a:pt x="442" y="23"/>
                        <a:pt x="442" y="23"/>
                      </a:cubicBezTo>
                      <a:cubicBezTo>
                        <a:pt x="438" y="25"/>
                        <a:pt x="438" y="25"/>
                        <a:pt x="438" y="25"/>
                      </a:cubicBezTo>
                      <a:cubicBezTo>
                        <a:pt x="440" y="30"/>
                        <a:pt x="440" y="30"/>
                        <a:pt x="440" y="30"/>
                      </a:cubicBezTo>
                      <a:cubicBezTo>
                        <a:pt x="440" y="30"/>
                        <a:pt x="440" y="31"/>
                        <a:pt x="440" y="32"/>
                      </a:cubicBezTo>
                      <a:cubicBezTo>
                        <a:pt x="439" y="32"/>
                        <a:pt x="439" y="32"/>
                        <a:pt x="438" y="32"/>
                      </a:cubicBezTo>
                      <a:cubicBezTo>
                        <a:pt x="438" y="32"/>
                        <a:pt x="438" y="32"/>
                        <a:pt x="438" y="32"/>
                      </a:cubicBezTo>
                      <a:cubicBezTo>
                        <a:pt x="438" y="32"/>
                        <a:pt x="438" y="32"/>
                        <a:pt x="438" y="32"/>
                      </a:cubicBezTo>
                      <a:cubicBezTo>
                        <a:pt x="438" y="33"/>
                        <a:pt x="437" y="34"/>
                        <a:pt x="436" y="34"/>
                      </a:cubicBezTo>
                      <a:cubicBezTo>
                        <a:pt x="429" y="35"/>
                        <a:pt x="429" y="35"/>
                        <a:pt x="429" y="35"/>
                      </a:cubicBezTo>
                      <a:cubicBezTo>
                        <a:pt x="429" y="37"/>
                        <a:pt x="429" y="37"/>
                        <a:pt x="429" y="37"/>
                      </a:cubicBezTo>
                      <a:cubicBezTo>
                        <a:pt x="429" y="37"/>
                        <a:pt x="429" y="38"/>
                        <a:pt x="428" y="39"/>
                      </a:cubicBezTo>
                      <a:cubicBezTo>
                        <a:pt x="428" y="39"/>
                        <a:pt x="428" y="39"/>
                        <a:pt x="428" y="39"/>
                      </a:cubicBezTo>
                      <a:cubicBezTo>
                        <a:pt x="428" y="40"/>
                        <a:pt x="428" y="40"/>
                        <a:pt x="427" y="41"/>
                      </a:cubicBezTo>
                      <a:cubicBezTo>
                        <a:pt x="422" y="45"/>
                        <a:pt x="422" y="45"/>
                        <a:pt x="422" y="45"/>
                      </a:cubicBezTo>
                      <a:cubicBezTo>
                        <a:pt x="429" y="64"/>
                        <a:pt x="429" y="64"/>
                        <a:pt x="429" y="64"/>
                      </a:cubicBezTo>
                      <a:cubicBezTo>
                        <a:pt x="429" y="64"/>
                        <a:pt x="429" y="65"/>
                        <a:pt x="428" y="65"/>
                      </a:cubicBezTo>
                      <a:cubicBezTo>
                        <a:pt x="428" y="66"/>
                        <a:pt x="428" y="66"/>
                        <a:pt x="428" y="66"/>
                      </a:cubicBezTo>
                      <a:cubicBezTo>
                        <a:pt x="428" y="67"/>
                        <a:pt x="428" y="67"/>
                        <a:pt x="427" y="68"/>
                      </a:cubicBezTo>
                      <a:cubicBezTo>
                        <a:pt x="417" y="78"/>
                        <a:pt x="417" y="78"/>
                        <a:pt x="417" y="78"/>
                      </a:cubicBezTo>
                      <a:cubicBezTo>
                        <a:pt x="416" y="96"/>
                        <a:pt x="416" y="96"/>
                        <a:pt x="416" y="96"/>
                      </a:cubicBezTo>
                      <a:cubicBezTo>
                        <a:pt x="416" y="96"/>
                        <a:pt x="416" y="97"/>
                        <a:pt x="415" y="97"/>
                      </a:cubicBezTo>
                      <a:cubicBezTo>
                        <a:pt x="415" y="97"/>
                        <a:pt x="415" y="97"/>
                        <a:pt x="415" y="97"/>
                      </a:cubicBezTo>
                      <a:cubicBezTo>
                        <a:pt x="415" y="98"/>
                        <a:pt x="415" y="98"/>
                        <a:pt x="414" y="99"/>
                      </a:cubicBezTo>
                      <a:cubicBezTo>
                        <a:pt x="400" y="113"/>
                        <a:pt x="400" y="113"/>
                        <a:pt x="400" y="113"/>
                      </a:cubicBezTo>
                      <a:cubicBezTo>
                        <a:pt x="398" y="133"/>
                        <a:pt x="398" y="133"/>
                        <a:pt x="398" y="133"/>
                      </a:cubicBezTo>
                      <a:cubicBezTo>
                        <a:pt x="408" y="158"/>
                        <a:pt x="408" y="158"/>
                        <a:pt x="408" y="158"/>
                      </a:cubicBezTo>
                      <a:cubicBezTo>
                        <a:pt x="408" y="159"/>
                        <a:pt x="407" y="160"/>
                        <a:pt x="407" y="160"/>
                      </a:cubicBezTo>
                      <a:cubicBezTo>
                        <a:pt x="406" y="161"/>
                        <a:pt x="406" y="161"/>
                        <a:pt x="406" y="161"/>
                      </a:cubicBezTo>
                      <a:cubicBezTo>
                        <a:pt x="406" y="161"/>
                        <a:pt x="406" y="162"/>
                        <a:pt x="405" y="162"/>
                      </a:cubicBezTo>
                      <a:cubicBezTo>
                        <a:pt x="393" y="169"/>
                        <a:pt x="393" y="169"/>
                        <a:pt x="393" y="169"/>
                      </a:cubicBezTo>
                      <a:cubicBezTo>
                        <a:pt x="392" y="170"/>
                        <a:pt x="392" y="170"/>
                        <a:pt x="391" y="170"/>
                      </a:cubicBezTo>
                      <a:cubicBezTo>
                        <a:pt x="373" y="172"/>
                        <a:pt x="373" y="172"/>
                        <a:pt x="373" y="172"/>
                      </a:cubicBezTo>
                      <a:cubicBezTo>
                        <a:pt x="338" y="199"/>
                        <a:pt x="338" y="199"/>
                        <a:pt x="338" y="199"/>
                      </a:cubicBezTo>
                      <a:cubicBezTo>
                        <a:pt x="330" y="214"/>
                        <a:pt x="330" y="214"/>
                        <a:pt x="330" y="214"/>
                      </a:cubicBezTo>
                      <a:cubicBezTo>
                        <a:pt x="330" y="214"/>
                        <a:pt x="329" y="215"/>
                        <a:pt x="329" y="215"/>
                      </a:cubicBezTo>
                      <a:cubicBezTo>
                        <a:pt x="316" y="222"/>
                        <a:pt x="316" y="222"/>
                        <a:pt x="316" y="222"/>
                      </a:cubicBezTo>
                      <a:cubicBezTo>
                        <a:pt x="305" y="274"/>
                        <a:pt x="305" y="274"/>
                        <a:pt x="305" y="274"/>
                      </a:cubicBezTo>
                      <a:cubicBezTo>
                        <a:pt x="305" y="274"/>
                        <a:pt x="305" y="275"/>
                        <a:pt x="305" y="275"/>
                      </a:cubicBezTo>
                      <a:cubicBezTo>
                        <a:pt x="305" y="275"/>
                        <a:pt x="305" y="275"/>
                        <a:pt x="305" y="275"/>
                      </a:cubicBezTo>
                      <a:cubicBezTo>
                        <a:pt x="305" y="276"/>
                        <a:pt x="305" y="276"/>
                        <a:pt x="305" y="276"/>
                      </a:cubicBezTo>
                      <a:cubicBezTo>
                        <a:pt x="305" y="276"/>
                        <a:pt x="304" y="276"/>
                        <a:pt x="304" y="277"/>
                      </a:cubicBezTo>
                      <a:cubicBezTo>
                        <a:pt x="275" y="318"/>
                        <a:pt x="275" y="318"/>
                        <a:pt x="275" y="318"/>
                      </a:cubicBezTo>
                      <a:cubicBezTo>
                        <a:pt x="279" y="322"/>
                        <a:pt x="279" y="322"/>
                        <a:pt x="279" y="322"/>
                      </a:cubicBezTo>
                      <a:cubicBezTo>
                        <a:pt x="280" y="322"/>
                        <a:pt x="280" y="323"/>
                        <a:pt x="280" y="323"/>
                      </a:cubicBezTo>
                      <a:cubicBezTo>
                        <a:pt x="280" y="333"/>
                        <a:pt x="280" y="333"/>
                        <a:pt x="280" y="333"/>
                      </a:cubicBezTo>
                      <a:cubicBezTo>
                        <a:pt x="280" y="334"/>
                        <a:pt x="279" y="334"/>
                        <a:pt x="279" y="335"/>
                      </a:cubicBezTo>
                      <a:cubicBezTo>
                        <a:pt x="279" y="335"/>
                        <a:pt x="279" y="335"/>
                        <a:pt x="278" y="335"/>
                      </a:cubicBezTo>
                      <a:cubicBezTo>
                        <a:pt x="278" y="335"/>
                        <a:pt x="278" y="335"/>
                        <a:pt x="278" y="336"/>
                      </a:cubicBezTo>
                      <a:cubicBezTo>
                        <a:pt x="277" y="336"/>
                        <a:pt x="277" y="336"/>
                        <a:pt x="276" y="336"/>
                      </a:cubicBezTo>
                      <a:cubicBezTo>
                        <a:pt x="267" y="336"/>
                        <a:pt x="267" y="336"/>
                        <a:pt x="267" y="336"/>
                      </a:cubicBezTo>
                      <a:cubicBezTo>
                        <a:pt x="248" y="351"/>
                        <a:pt x="248" y="351"/>
                        <a:pt x="248" y="351"/>
                      </a:cubicBezTo>
                      <a:cubicBezTo>
                        <a:pt x="178" y="383"/>
                        <a:pt x="178" y="383"/>
                        <a:pt x="178" y="383"/>
                      </a:cubicBezTo>
                      <a:cubicBezTo>
                        <a:pt x="159" y="400"/>
                        <a:pt x="159" y="400"/>
                        <a:pt x="159" y="400"/>
                      </a:cubicBezTo>
                      <a:cubicBezTo>
                        <a:pt x="151" y="413"/>
                        <a:pt x="151" y="413"/>
                        <a:pt x="151" y="413"/>
                      </a:cubicBezTo>
                      <a:cubicBezTo>
                        <a:pt x="169" y="432"/>
                        <a:pt x="169" y="432"/>
                        <a:pt x="169" y="432"/>
                      </a:cubicBezTo>
                      <a:cubicBezTo>
                        <a:pt x="207" y="449"/>
                        <a:pt x="207" y="449"/>
                        <a:pt x="207" y="449"/>
                      </a:cubicBezTo>
                      <a:cubicBezTo>
                        <a:pt x="208" y="449"/>
                        <a:pt x="208" y="450"/>
                        <a:pt x="208" y="451"/>
                      </a:cubicBezTo>
                      <a:cubicBezTo>
                        <a:pt x="208" y="452"/>
                        <a:pt x="207" y="452"/>
                        <a:pt x="206" y="453"/>
                      </a:cubicBezTo>
                      <a:cubicBezTo>
                        <a:pt x="201" y="453"/>
                        <a:pt x="201" y="453"/>
                        <a:pt x="201" y="453"/>
                      </a:cubicBezTo>
                      <a:cubicBezTo>
                        <a:pt x="201" y="454"/>
                        <a:pt x="200" y="454"/>
                        <a:pt x="199" y="455"/>
                      </a:cubicBezTo>
                      <a:cubicBezTo>
                        <a:pt x="166" y="458"/>
                        <a:pt x="166" y="458"/>
                        <a:pt x="166" y="458"/>
                      </a:cubicBezTo>
                      <a:cubicBezTo>
                        <a:pt x="159" y="474"/>
                        <a:pt x="159" y="474"/>
                        <a:pt x="159" y="474"/>
                      </a:cubicBezTo>
                      <a:cubicBezTo>
                        <a:pt x="159" y="475"/>
                        <a:pt x="158" y="475"/>
                        <a:pt x="157" y="475"/>
                      </a:cubicBezTo>
                      <a:cubicBezTo>
                        <a:pt x="132" y="485"/>
                        <a:pt x="132" y="485"/>
                        <a:pt x="132" y="485"/>
                      </a:cubicBezTo>
                      <a:cubicBezTo>
                        <a:pt x="131" y="486"/>
                        <a:pt x="131" y="486"/>
                        <a:pt x="130" y="486"/>
                      </a:cubicBezTo>
                      <a:cubicBezTo>
                        <a:pt x="105" y="480"/>
                        <a:pt x="105" y="480"/>
                        <a:pt x="105" y="480"/>
                      </a:cubicBezTo>
                      <a:cubicBezTo>
                        <a:pt x="70" y="488"/>
                        <a:pt x="70" y="488"/>
                        <a:pt x="70" y="488"/>
                      </a:cubicBezTo>
                      <a:cubicBezTo>
                        <a:pt x="69" y="488"/>
                        <a:pt x="68" y="488"/>
                        <a:pt x="68" y="488"/>
                      </a:cubicBezTo>
                      <a:cubicBezTo>
                        <a:pt x="56" y="480"/>
                        <a:pt x="56" y="480"/>
                        <a:pt x="56" y="480"/>
                      </a:cubicBezTo>
                      <a:cubicBezTo>
                        <a:pt x="38" y="483"/>
                        <a:pt x="38" y="483"/>
                        <a:pt x="38" y="483"/>
                      </a:cubicBezTo>
                      <a:cubicBezTo>
                        <a:pt x="37" y="483"/>
                        <a:pt x="37" y="483"/>
                        <a:pt x="36" y="482"/>
                      </a:cubicBezTo>
                      <a:cubicBezTo>
                        <a:pt x="19" y="475"/>
                        <a:pt x="19" y="475"/>
                        <a:pt x="19" y="475"/>
                      </a:cubicBezTo>
                      <a:cubicBezTo>
                        <a:pt x="3" y="487"/>
                        <a:pt x="3" y="487"/>
                        <a:pt x="3" y="487"/>
                      </a:cubicBezTo>
                      <a:cubicBezTo>
                        <a:pt x="0" y="496"/>
                        <a:pt x="0" y="496"/>
                        <a:pt x="0" y="496"/>
                      </a:cubicBezTo>
                      <a:cubicBezTo>
                        <a:pt x="18" y="521"/>
                        <a:pt x="18" y="521"/>
                        <a:pt x="18" y="521"/>
                      </a:cubicBezTo>
                      <a:cubicBezTo>
                        <a:pt x="19" y="521"/>
                        <a:pt x="19" y="522"/>
                        <a:pt x="19" y="522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3" name="Freeform 96">
                  <a:extLst>
                    <a:ext uri="{FF2B5EF4-FFF2-40B4-BE49-F238E27FC236}">
                      <a16:creationId xmlns:a16="http://schemas.microsoft.com/office/drawing/2014/main" id="{1DA19003-72FA-485E-8DE7-E283A41C9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4600" y="2536825"/>
                  <a:ext cx="4763" cy="317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2 h 2"/>
                    <a:gd name="T4" fmla="*/ 2 w 3"/>
                    <a:gd name="T5" fmla="*/ 1 h 2"/>
                    <a:gd name="T6" fmla="*/ 1 w 3"/>
                    <a:gd name="T7" fmla="*/ 0 h 2"/>
                    <a:gd name="T8" fmla="*/ 0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9B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4" name="Freeform 97">
                  <a:extLst>
                    <a:ext uri="{FF2B5EF4-FFF2-40B4-BE49-F238E27FC236}">
                      <a16:creationId xmlns:a16="http://schemas.microsoft.com/office/drawing/2014/main" id="{0B40EF58-5A34-439F-8509-7916D5110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2638" y="4862513"/>
                  <a:ext cx="61913" cy="173038"/>
                </a:xfrm>
                <a:custGeom>
                  <a:avLst/>
                  <a:gdLst>
                    <a:gd name="T0" fmla="*/ 28 w 42"/>
                    <a:gd name="T1" fmla="*/ 1 h 116"/>
                    <a:gd name="T2" fmla="*/ 20 w 42"/>
                    <a:gd name="T3" fmla="*/ 0 h 116"/>
                    <a:gd name="T4" fmla="*/ 8 w 42"/>
                    <a:gd name="T5" fmla="*/ 6 h 116"/>
                    <a:gd name="T6" fmla="*/ 6 w 42"/>
                    <a:gd name="T7" fmla="*/ 6 h 116"/>
                    <a:gd name="T8" fmla="*/ 5 w 42"/>
                    <a:gd name="T9" fmla="*/ 7 h 116"/>
                    <a:gd name="T10" fmla="*/ 3 w 42"/>
                    <a:gd name="T11" fmla="*/ 7 h 116"/>
                    <a:gd name="T12" fmla="*/ 2 w 42"/>
                    <a:gd name="T13" fmla="*/ 6 h 116"/>
                    <a:gd name="T14" fmla="*/ 0 w 42"/>
                    <a:gd name="T15" fmla="*/ 11 h 116"/>
                    <a:gd name="T16" fmla="*/ 7 w 42"/>
                    <a:gd name="T17" fmla="*/ 27 h 116"/>
                    <a:gd name="T18" fmla="*/ 7 w 42"/>
                    <a:gd name="T19" fmla="*/ 29 h 116"/>
                    <a:gd name="T20" fmla="*/ 6 w 42"/>
                    <a:gd name="T21" fmla="*/ 31 h 116"/>
                    <a:gd name="T22" fmla="*/ 6 w 42"/>
                    <a:gd name="T23" fmla="*/ 31 h 116"/>
                    <a:gd name="T24" fmla="*/ 3 w 42"/>
                    <a:gd name="T25" fmla="*/ 39 h 116"/>
                    <a:gd name="T26" fmla="*/ 13 w 42"/>
                    <a:gd name="T27" fmla="*/ 65 h 116"/>
                    <a:gd name="T28" fmla="*/ 13 w 42"/>
                    <a:gd name="T29" fmla="*/ 67 h 116"/>
                    <a:gd name="T30" fmla="*/ 12 w 42"/>
                    <a:gd name="T31" fmla="*/ 68 h 116"/>
                    <a:gd name="T32" fmla="*/ 12 w 42"/>
                    <a:gd name="T33" fmla="*/ 70 h 116"/>
                    <a:gd name="T34" fmla="*/ 6 w 42"/>
                    <a:gd name="T35" fmla="*/ 77 h 116"/>
                    <a:gd name="T36" fmla="*/ 10 w 42"/>
                    <a:gd name="T37" fmla="*/ 95 h 116"/>
                    <a:gd name="T38" fmla="*/ 9 w 42"/>
                    <a:gd name="T39" fmla="*/ 97 h 116"/>
                    <a:gd name="T40" fmla="*/ 9 w 42"/>
                    <a:gd name="T41" fmla="*/ 97 h 116"/>
                    <a:gd name="T42" fmla="*/ 8 w 42"/>
                    <a:gd name="T43" fmla="*/ 99 h 116"/>
                    <a:gd name="T44" fmla="*/ 8 w 42"/>
                    <a:gd name="T45" fmla="*/ 99 h 116"/>
                    <a:gd name="T46" fmla="*/ 16 w 42"/>
                    <a:gd name="T47" fmla="*/ 112 h 116"/>
                    <a:gd name="T48" fmla="*/ 19 w 42"/>
                    <a:gd name="T49" fmla="*/ 110 h 116"/>
                    <a:gd name="T50" fmla="*/ 20 w 42"/>
                    <a:gd name="T51" fmla="*/ 110 h 116"/>
                    <a:gd name="T52" fmla="*/ 22 w 42"/>
                    <a:gd name="T53" fmla="*/ 111 h 116"/>
                    <a:gd name="T54" fmla="*/ 28 w 42"/>
                    <a:gd name="T55" fmla="*/ 116 h 116"/>
                    <a:gd name="T56" fmla="*/ 31 w 42"/>
                    <a:gd name="T57" fmla="*/ 113 h 116"/>
                    <a:gd name="T58" fmla="*/ 42 w 42"/>
                    <a:gd name="T59" fmla="*/ 83 h 116"/>
                    <a:gd name="T60" fmla="*/ 42 w 42"/>
                    <a:gd name="T61" fmla="*/ 57 h 116"/>
                    <a:gd name="T62" fmla="*/ 34 w 42"/>
                    <a:gd name="T63" fmla="*/ 49 h 116"/>
                    <a:gd name="T64" fmla="*/ 34 w 42"/>
                    <a:gd name="T65" fmla="*/ 47 h 116"/>
                    <a:gd name="T66" fmla="*/ 33 w 42"/>
                    <a:gd name="T67" fmla="*/ 47 h 116"/>
                    <a:gd name="T68" fmla="*/ 33 w 42"/>
                    <a:gd name="T69" fmla="*/ 45 h 116"/>
                    <a:gd name="T70" fmla="*/ 37 w 42"/>
                    <a:gd name="T71" fmla="*/ 25 h 116"/>
                    <a:gd name="T72" fmla="*/ 32 w 42"/>
                    <a:gd name="T73" fmla="*/ 12 h 116"/>
                    <a:gd name="T74" fmla="*/ 28 w 42"/>
                    <a:gd name="T75" fmla="*/ 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2" h="116">
                      <a:moveTo>
                        <a:pt x="28" y="1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8"/>
                        <a:pt x="7" y="28"/>
                        <a:pt x="7" y="29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3" y="66"/>
                        <a:pt x="13" y="67"/>
                        <a:pt x="13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69"/>
                        <a:pt x="12" y="69"/>
                        <a:pt x="12" y="70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6"/>
                        <a:pt x="10" y="96"/>
                        <a:pt x="9" y="97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9" y="98"/>
                        <a:pt x="8" y="98"/>
                        <a:pt x="8" y="99"/>
                      </a:cubicBezTo>
                      <a:cubicBezTo>
                        <a:pt x="8" y="99"/>
                        <a:pt x="8" y="99"/>
                        <a:pt x="8" y="99"/>
                      </a:cubicBezTo>
                      <a:cubicBezTo>
                        <a:pt x="16" y="112"/>
                        <a:pt x="16" y="112"/>
                        <a:pt x="16" y="112"/>
                      </a:cubicBezTo>
                      <a:cubicBezTo>
                        <a:pt x="19" y="110"/>
                        <a:pt x="19" y="110"/>
                        <a:pt x="19" y="110"/>
                      </a:cubicBezTo>
                      <a:cubicBezTo>
                        <a:pt x="20" y="110"/>
                        <a:pt x="20" y="110"/>
                        <a:pt x="20" y="110"/>
                      </a:cubicBezTo>
                      <a:cubicBezTo>
                        <a:pt x="21" y="110"/>
                        <a:pt x="21" y="110"/>
                        <a:pt x="22" y="111"/>
                      </a:cubicBezTo>
                      <a:cubicBezTo>
                        <a:pt x="28" y="116"/>
                        <a:pt x="28" y="116"/>
                        <a:pt x="28" y="116"/>
                      </a:cubicBezTo>
                      <a:cubicBezTo>
                        <a:pt x="31" y="113"/>
                        <a:pt x="31" y="113"/>
                        <a:pt x="31" y="113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34" y="48"/>
                        <a:pt x="34" y="48"/>
                        <a:pt x="34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6"/>
                        <a:pt x="33" y="46"/>
                        <a:pt x="33" y="4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5" name="Freeform 98">
                  <a:extLst>
                    <a:ext uri="{FF2B5EF4-FFF2-40B4-BE49-F238E27FC236}">
                      <a16:creationId xmlns:a16="http://schemas.microsoft.com/office/drawing/2014/main" id="{E1FF209A-2224-4906-9939-798BCF833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0100" y="4746625"/>
                  <a:ext cx="92075" cy="96838"/>
                </a:xfrm>
                <a:custGeom>
                  <a:avLst/>
                  <a:gdLst>
                    <a:gd name="T0" fmla="*/ 63 w 63"/>
                    <a:gd name="T1" fmla="*/ 48 h 66"/>
                    <a:gd name="T2" fmla="*/ 53 w 63"/>
                    <a:gd name="T3" fmla="*/ 38 h 66"/>
                    <a:gd name="T4" fmla="*/ 39 w 63"/>
                    <a:gd name="T5" fmla="*/ 37 h 66"/>
                    <a:gd name="T6" fmla="*/ 37 w 63"/>
                    <a:gd name="T7" fmla="*/ 35 h 66"/>
                    <a:gd name="T8" fmla="*/ 30 w 63"/>
                    <a:gd name="T9" fmla="*/ 21 h 66"/>
                    <a:gd name="T10" fmla="*/ 29 w 63"/>
                    <a:gd name="T11" fmla="*/ 20 h 66"/>
                    <a:gd name="T12" fmla="*/ 29 w 63"/>
                    <a:gd name="T13" fmla="*/ 20 h 66"/>
                    <a:gd name="T14" fmla="*/ 29 w 63"/>
                    <a:gd name="T15" fmla="*/ 17 h 66"/>
                    <a:gd name="T16" fmla="*/ 24 w 63"/>
                    <a:gd name="T17" fmla="*/ 12 h 66"/>
                    <a:gd name="T18" fmla="*/ 23 w 63"/>
                    <a:gd name="T19" fmla="*/ 12 h 66"/>
                    <a:gd name="T20" fmla="*/ 21 w 63"/>
                    <a:gd name="T21" fmla="*/ 10 h 66"/>
                    <a:gd name="T22" fmla="*/ 21 w 63"/>
                    <a:gd name="T23" fmla="*/ 10 h 66"/>
                    <a:gd name="T24" fmla="*/ 21 w 63"/>
                    <a:gd name="T25" fmla="*/ 9 h 66"/>
                    <a:gd name="T26" fmla="*/ 21 w 63"/>
                    <a:gd name="T27" fmla="*/ 9 h 66"/>
                    <a:gd name="T28" fmla="*/ 20 w 63"/>
                    <a:gd name="T29" fmla="*/ 9 h 66"/>
                    <a:gd name="T30" fmla="*/ 18 w 63"/>
                    <a:gd name="T31" fmla="*/ 0 h 66"/>
                    <a:gd name="T32" fmla="*/ 1 w 63"/>
                    <a:gd name="T33" fmla="*/ 7 h 66"/>
                    <a:gd name="T34" fmla="*/ 0 w 63"/>
                    <a:gd name="T35" fmla="*/ 15 h 66"/>
                    <a:gd name="T36" fmla="*/ 20 w 63"/>
                    <a:gd name="T37" fmla="*/ 44 h 66"/>
                    <a:gd name="T38" fmla="*/ 20 w 63"/>
                    <a:gd name="T39" fmla="*/ 45 h 66"/>
                    <a:gd name="T40" fmla="*/ 18 w 63"/>
                    <a:gd name="T41" fmla="*/ 63 h 66"/>
                    <a:gd name="T42" fmla="*/ 20 w 63"/>
                    <a:gd name="T43" fmla="*/ 66 h 66"/>
                    <a:gd name="T44" fmla="*/ 37 w 63"/>
                    <a:gd name="T45" fmla="*/ 50 h 66"/>
                    <a:gd name="T46" fmla="*/ 38 w 63"/>
                    <a:gd name="T47" fmla="*/ 50 h 66"/>
                    <a:gd name="T48" fmla="*/ 56 w 63"/>
                    <a:gd name="T49" fmla="*/ 46 h 66"/>
                    <a:gd name="T50" fmla="*/ 57 w 63"/>
                    <a:gd name="T51" fmla="*/ 47 h 66"/>
                    <a:gd name="T52" fmla="*/ 63 w 63"/>
                    <a:gd name="T53" fmla="*/ 49 h 66"/>
                    <a:gd name="T54" fmla="*/ 63 w 63"/>
                    <a:gd name="T55" fmla="*/ 48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3" h="66">
                      <a:moveTo>
                        <a:pt x="63" y="48"/>
                      </a:moveTo>
                      <a:cubicBezTo>
                        <a:pt x="53" y="38"/>
                        <a:pt x="53" y="38"/>
                        <a:pt x="53" y="38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8" y="37"/>
                        <a:pt x="37" y="36"/>
                        <a:pt x="37" y="3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2" y="12"/>
                        <a:pt x="21" y="11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20" y="44"/>
                        <a:pt x="20" y="45"/>
                        <a:pt x="20" y="45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8" y="50"/>
                        <a:pt x="38" y="50"/>
                      </a:cubicBezTo>
                      <a:cubicBezTo>
                        <a:pt x="56" y="46"/>
                        <a:pt x="56" y="46"/>
                        <a:pt x="56" y="46"/>
                      </a:cubicBezTo>
                      <a:cubicBezTo>
                        <a:pt x="57" y="46"/>
                        <a:pt x="57" y="46"/>
                        <a:pt x="57" y="47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lnTo>
                        <a:pt x="63" y="4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6" name="Freeform 99">
                  <a:extLst>
                    <a:ext uri="{FF2B5EF4-FFF2-40B4-BE49-F238E27FC236}">
                      <a16:creationId xmlns:a16="http://schemas.microsoft.com/office/drawing/2014/main" id="{1793793A-6BA9-41BB-86DF-CA4FBA1A0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4130675"/>
                  <a:ext cx="1387475" cy="1436688"/>
                </a:xfrm>
                <a:custGeom>
                  <a:avLst/>
                  <a:gdLst>
                    <a:gd name="T0" fmla="*/ 821 w 937"/>
                    <a:gd name="T1" fmla="*/ 796 h 970"/>
                    <a:gd name="T2" fmla="*/ 860 w 937"/>
                    <a:gd name="T3" fmla="*/ 784 h 970"/>
                    <a:gd name="T4" fmla="*/ 888 w 937"/>
                    <a:gd name="T5" fmla="*/ 719 h 970"/>
                    <a:gd name="T6" fmla="*/ 900 w 937"/>
                    <a:gd name="T7" fmla="*/ 669 h 970"/>
                    <a:gd name="T8" fmla="*/ 914 w 937"/>
                    <a:gd name="T9" fmla="*/ 563 h 970"/>
                    <a:gd name="T10" fmla="*/ 871 w 937"/>
                    <a:gd name="T11" fmla="*/ 484 h 970"/>
                    <a:gd name="T12" fmla="*/ 793 w 937"/>
                    <a:gd name="T13" fmla="*/ 416 h 970"/>
                    <a:gd name="T14" fmla="*/ 719 w 937"/>
                    <a:gd name="T15" fmla="*/ 356 h 970"/>
                    <a:gd name="T16" fmla="*/ 687 w 937"/>
                    <a:gd name="T17" fmla="*/ 240 h 970"/>
                    <a:gd name="T18" fmla="*/ 729 w 937"/>
                    <a:gd name="T19" fmla="*/ 194 h 970"/>
                    <a:gd name="T20" fmla="*/ 680 w 937"/>
                    <a:gd name="T21" fmla="*/ 137 h 970"/>
                    <a:gd name="T22" fmla="*/ 632 w 937"/>
                    <a:gd name="T23" fmla="*/ 121 h 970"/>
                    <a:gd name="T24" fmla="*/ 586 w 937"/>
                    <a:gd name="T25" fmla="*/ 84 h 970"/>
                    <a:gd name="T26" fmla="*/ 546 w 937"/>
                    <a:gd name="T27" fmla="*/ 34 h 970"/>
                    <a:gd name="T28" fmla="*/ 484 w 937"/>
                    <a:gd name="T29" fmla="*/ 0 h 970"/>
                    <a:gd name="T30" fmla="*/ 409 w 937"/>
                    <a:gd name="T31" fmla="*/ 36 h 970"/>
                    <a:gd name="T32" fmla="*/ 339 w 937"/>
                    <a:gd name="T33" fmla="*/ 89 h 970"/>
                    <a:gd name="T34" fmla="*/ 262 w 937"/>
                    <a:gd name="T35" fmla="*/ 120 h 970"/>
                    <a:gd name="T36" fmla="*/ 13 w 937"/>
                    <a:gd name="T37" fmla="*/ 107 h 970"/>
                    <a:gd name="T38" fmla="*/ 75 w 937"/>
                    <a:gd name="T39" fmla="*/ 223 h 970"/>
                    <a:gd name="T40" fmla="*/ 105 w 937"/>
                    <a:gd name="T41" fmla="*/ 350 h 970"/>
                    <a:gd name="T42" fmla="*/ 111 w 937"/>
                    <a:gd name="T43" fmla="*/ 336 h 970"/>
                    <a:gd name="T44" fmla="*/ 111 w 937"/>
                    <a:gd name="T45" fmla="*/ 264 h 970"/>
                    <a:gd name="T46" fmla="*/ 139 w 937"/>
                    <a:gd name="T47" fmla="*/ 282 h 970"/>
                    <a:gd name="T48" fmla="*/ 126 w 937"/>
                    <a:gd name="T49" fmla="*/ 324 h 970"/>
                    <a:gd name="T50" fmla="*/ 157 w 937"/>
                    <a:gd name="T51" fmla="*/ 342 h 970"/>
                    <a:gd name="T52" fmla="*/ 147 w 937"/>
                    <a:gd name="T53" fmla="*/ 342 h 970"/>
                    <a:gd name="T54" fmla="*/ 135 w 937"/>
                    <a:gd name="T55" fmla="*/ 392 h 970"/>
                    <a:gd name="T56" fmla="*/ 141 w 937"/>
                    <a:gd name="T57" fmla="*/ 387 h 970"/>
                    <a:gd name="T58" fmla="*/ 181 w 937"/>
                    <a:gd name="T59" fmla="*/ 375 h 970"/>
                    <a:gd name="T60" fmla="*/ 183 w 937"/>
                    <a:gd name="T61" fmla="*/ 384 h 970"/>
                    <a:gd name="T62" fmla="*/ 181 w 937"/>
                    <a:gd name="T63" fmla="*/ 418 h 970"/>
                    <a:gd name="T64" fmla="*/ 208 w 937"/>
                    <a:gd name="T65" fmla="*/ 444 h 970"/>
                    <a:gd name="T66" fmla="*/ 249 w 937"/>
                    <a:gd name="T67" fmla="*/ 440 h 970"/>
                    <a:gd name="T68" fmla="*/ 227 w 937"/>
                    <a:gd name="T69" fmla="*/ 462 h 970"/>
                    <a:gd name="T70" fmla="*/ 208 w 937"/>
                    <a:gd name="T71" fmla="*/ 508 h 970"/>
                    <a:gd name="T72" fmla="*/ 250 w 937"/>
                    <a:gd name="T73" fmla="*/ 581 h 970"/>
                    <a:gd name="T74" fmla="*/ 230 w 937"/>
                    <a:gd name="T75" fmla="*/ 569 h 970"/>
                    <a:gd name="T76" fmla="*/ 208 w 937"/>
                    <a:gd name="T77" fmla="*/ 587 h 970"/>
                    <a:gd name="T78" fmla="*/ 197 w 937"/>
                    <a:gd name="T79" fmla="*/ 617 h 970"/>
                    <a:gd name="T80" fmla="*/ 226 w 937"/>
                    <a:gd name="T81" fmla="*/ 681 h 970"/>
                    <a:gd name="T82" fmla="*/ 214 w 937"/>
                    <a:gd name="T83" fmla="*/ 737 h 970"/>
                    <a:gd name="T84" fmla="*/ 230 w 937"/>
                    <a:gd name="T85" fmla="*/ 854 h 970"/>
                    <a:gd name="T86" fmla="*/ 241 w 937"/>
                    <a:gd name="T87" fmla="*/ 876 h 970"/>
                    <a:gd name="T88" fmla="*/ 291 w 937"/>
                    <a:gd name="T89" fmla="*/ 861 h 970"/>
                    <a:gd name="T90" fmla="*/ 354 w 937"/>
                    <a:gd name="T91" fmla="*/ 846 h 970"/>
                    <a:gd name="T92" fmla="*/ 425 w 937"/>
                    <a:gd name="T93" fmla="*/ 863 h 970"/>
                    <a:gd name="T94" fmla="*/ 466 w 937"/>
                    <a:gd name="T95" fmla="*/ 726 h 970"/>
                    <a:gd name="T96" fmla="*/ 465 w 937"/>
                    <a:gd name="T97" fmla="*/ 701 h 970"/>
                    <a:gd name="T98" fmla="*/ 606 w 937"/>
                    <a:gd name="T99" fmla="*/ 731 h 970"/>
                    <a:gd name="T100" fmla="*/ 650 w 937"/>
                    <a:gd name="T101" fmla="*/ 702 h 970"/>
                    <a:gd name="T102" fmla="*/ 665 w 937"/>
                    <a:gd name="T103" fmla="*/ 707 h 970"/>
                    <a:gd name="T104" fmla="*/ 636 w 937"/>
                    <a:gd name="T105" fmla="*/ 747 h 970"/>
                    <a:gd name="T106" fmla="*/ 611 w 937"/>
                    <a:gd name="T107" fmla="*/ 789 h 970"/>
                    <a:gd name="T108" fmla="*/ 640 w 937"/>
                    <a:gd name="T109" fmla="*/ 909 h 970"/>
                    <a:gd name="T110" fmla="*/ 613 w 937"/>
                    <a:gd name="T111" fmla="*/ 951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37" h="970">
                      <a:moveTo>
                        <a:pt x="621" y="970"/>
                      </a:moveTo>
                      <a:cubicBezTo>
                        <a:pt x="670" y="917"/>
                        <a:pt x="670" y="917"/>
                        <a:pt x="670" y="917"/>
                      </a:cubicBezTo>
                      <a:cubicBezTo>
                        <a:pt x="690" y="850"/>
                        <a:pt x="690" y="850"/>
                        <a:pt x="690" y="850"/>
                      </a:cubicBezTo>
                      <a:cubicBezTo>
                        <a:pt x="690" y="849"/>
                        <a:pt x="690" y="849"/>
                        <a:pt x="691" y="848"/>
                      </a:cubicBezTo>
                      <a:cubicBezTo>
                        <a:pt x="691" y="848"/>
                        <a:pt x="692" y="848"/>
                        <a:pt x="692" y="848"/>
                      </a:cubicBezTo>
                      <a:cubicBezTo>
                        <a:pt x="714" y="859"/>
                        <a:pt x="714" y="859"/>
                        <a:pt x="714" y="859"/>
                      </a:cubicBezTo>
                      <a:cubicBezTo>
                        <a:pt x="782" y="824"/>
                        <a:pt x="782" y="824"/>
                        <a:pt x="782" y="824"/>
                      </a:cubicBezTo>
                      <a:cubicBezTo>
                        <a:pt x="821" y="796"/>
                        <a:pt x="821" y="796"/>
                        <a:pt x="821" y="796"/>
                      </a:cubicBezTo>
                      <a:cubicBezTo>
                        <a:pt x="837" y="777"/>
                        <a:pt x="837" y="777"/>
                        <a:pt x="837" y="777"/>
                      </a:cubicBezTo>
                      <a:cubicBezTo>
                        <a:pt x="838" y="777"/>
                        <a:pt x="838" y="776"/>
                        <a:pt x="839" y="776"/>
                      </a:cubicBezTo>
                      <a:cubicBezTo>
                        <a:pt x="839" y="776"/>
                        <a:pt x="839" y="776"/>
                        <a:pt x="839" y="776"/>
                      </a:cubicBezTo>
                      <a:cubicBezTo>
                        <a:pt x="839" y="776"/>
                        <a:pt x="839" y="776"/>
                        <a:pt x="839" y="776"/>
                      </a:cubicBezTo>
                      <a:cubicBezTo>
                        <a:pt x="856" y="777"/>
                        <a:pt x="856" y="777"/>
                        <a:pt x="856" y="777"/>
                      </a:cubicBezTo>
                      <a:cubicBezTo>
                        <a:pt x="856" y="777"/>
                        <a:pt x="856" y="777"/>
                        <a:pt x="856" y="777"/>
                      </a:cubicBezTo>
                      <a:cubicBezTo>
                        <a:pt x="857" y="777"/>
                        <a:pt x="857" y="777"/>
                        <a:pt x="858" y="778"/>
                      </a:cubicBezTo>
                      <a:cubicBezTo>
                        <a:pt x="860" y="784"/>
                        <a:pt x="860" y="784"/>
                        <a:pt x="860" y="784"/>
                      </a:cubicBezTo>
                      <a:cubicBezTo>
                        <a:pt x="873" y="782"/>
                        <a:pt x="873" y="782"/>
                        <a:pt x="873" y="782"/>
                      </a:cubicBezTo>
                      <a:cubicBezTo>
                        <a:pt x="891" y="772"/>
                        <a:pt x="891" y="772"/>
                        <a:pt x="891" y="772"/>
                      </a:cubicBezTo>
                      <a:cubicBezTo>
                        <a:pt x="892" y="766"/>
                        <a:pt x="892" y="766"/>
                        <a:pt x="892" y="766"/>
                      </a:cubicBezTo>
                      <a:cubicBezTo>
                        <a:pt x="880" y="752"/>
                        <a:pt x="880" y="752"/>
                        <a:pt x="880" y="752"/>
                      </a:cubicBezTo>
                      <a:cubicBezTo>
                        <a:pt x="880" y="752"/>
                        <a:pt x="880" y="752"/>
                        <a:pt x="880" y="751"/>
                      </a:cubicBezTo>
                      <a:cubicBezTo>
                        <a:pt x="880" y="750"/>
                        <a:pt x="880" y="750"/>
                        <a:pt x="881" y="750"/>
                      </a:cubicBezTo>
                      <a:cubicBezTo>
                        <a:pt x="893" y="741"/>
                        <a:pt x="893" y="741"/>
                        <a:pt x="893" y="741"/>
                      </a:cubicBezTo>
                      <a:cubicBezTo>
                        <a:pt x="888" y="719"/>
                        <a:pt x="888" y="719"/>
                        <a:pt x="888" y="719"/>
                      </a:cubicBezTo>
                      <a:cubicBezTo>
                        <a:pt x="888" y="718"/>
                        <a:pt x="888" y="718"/>
                        <a:pt x="888" y="718"/>
                      </a:cubicBezTo>
                      <a:cubicBezTo>
                        <a:pt x="889" y="691"/>
                        <a:pt x="889" y="691"/>
                        <a:pt x="889" y="691"/>
                      </a:cubicBezTo>
                      <a:cubicBezTo>
                        <a:pt x="876" y="673"/>
                        <a:pt x="876" y="673"/>
                        <a:pt x="876" y="673"/>
                      </a:cubicBezTo>
                      <a:cubicBezTo>
                        <a:pt x="875" y="672"/>
                        <a:pt x="875" y="671"/>
                        <a:pt x="875" y="671"/>
                      </a:cubicBezTo>
                      <a:cubicBezTo>
                        <a:pt x="876" y="670"/>
                        <a:pt x="876" y="670"/>
                        <a:pt x="877" y="670"/>
                      </a:cubicBezTo>
                      <a:cubicBezTo>
                        <a:pt x="899" y="669"/>
                        <a:pt x="899" y="669"/>
                        <a:pt x="899" y="669"/>
                      </a:cubicBezTo>
                      <a:cubicBezTo>
                        <a:pt x="899" y="669"/>
                        <a:pt x="899" y="669"/>
                        <a:pt x="900" y="669"/>
                      </a:cubicBezTo>
                      <a:cubicBezTo>
                        <a:pt x="900" y="669"/>
                        <a:pt x="900" y="669"/>
                        <a:pt x="900" y="669"/>
                      </a:cubicBezTo>
                      <a:cubicBezTo>
                        <a:pt x="937" y="680"/>
                        <a:pt x="937" y="680"/>
                        <a:pt x="937" y="680"/>
                      </a:cubicBezTo>
                      <a:cubicBezTo>
                        <a:pt x="913" y="649"/>
                        <a:pt x="913" y="649"/>
                        <a:pt x="913" y="649"/>
                      </a:cubicBezTo>
                      <a:cubicBezTo>
                        <a:pt x="913" y="649"/>
                        <a:pt x="913" y="649"/>
                        <a:pt x="913" y="648"/>
                      </a:cubicBezTo>
                      <a:cubicBezTo>
                        <a:pt x="911" y="623"/>
                        <a:pt x="911" y="623"/>
                        <a:pt x="911" y="623"/>
                      </a:cubicBezTo>
                      <a:cubicBezTo>
                        <a:pt x="904" y="601"/>
                        <a:pt x="904" y="601"/>
                        <a:pt x="904" y="601"/>
                      </a:cubicBezTo>
                      <a:cubicBezTo>
                        <a:pt x="904" y="601"/>
                        <a:pt x="904" y="600"/>
                        <a:pt x="904" y="600"/>
                      </a:cubicBezTo>
                      <a:cubicBezTo>
                        <a:pt x="914" y="584"/>
                        <a:pt x="914" y="584"/>
                        <a:pt x="914" y="584"/>
                      </a:cubicBezTo>
                      <a:cubicBezTo>
                        <a:pt x="914" y="563"/>
                        <a:pt x="914" y="563"/>
                        <a:pt x="914" y="563"/>
                      </a:cubicBezTo>
                      <a:cubicBezTo>
                        <a:pt x="903" y="537"/>
                        <a:pt x="903" y="537"/>
                        <a:pt x="903" y="537"/>
                      </a:cubicBezTo>
                      <a:cubicBezTo>
                        <a:pt x="878" y="523"/>
                        <a:pt x="878" y="523"/>
                        <a:pt x="878" y="523"/>
                      </a:cubicBezTo>
                      <a:cubicBezTo>
                        <a:pt x="877" y="522"/>
                        <a:pt x="877" y="522"/>
                        <a:pt x="877" y="521"/>
                      </a:cubicBezTo>
                      <a:cubicBezTo>
                        <a:pt x="877" y="521"/>
                        <a:pt x="877" y="521"/>
                        <a:pt x="877" y="520"/>
                      </a:cubicBezTo>
                      <a:cubicBezTo>
                        <a:pt x="879" y="509"/>
                        <a:pt x="879" y="509"/>
                        <a:pt x="879" y="509"/>
                      </a:cubicBezTo>
                      <a:cubicBezTo>
                        <a:pt x="871" y="486"/>
                        <a:pt x="871" y="486"/>
                        <a:pt x="871" y="486"/>
                      </a:cubicBezTo>
                      <a:cubicBezTo>
                        <a:pt x="871" y="485"/>
                        <a:pt x="871" y="485"/>
                        <a:pt x="871" y="485"/>
                      </a:cubicBezTo>
                      <a:cubicBezTo>
                        <a:pt x="871" y="484"/>
                        <a:pt x="871" y="484"/>
                        <a:pt x="871" y="484"/>
                      </a:cubicBezTo>
                      <a:cubicBezTo>
                        <a:pt x="887" y="467"/>
                        <a:pt x="887" y="467"/>
                        <a:pt x="887" y="467"/>
                      </a:cubicBezTo>
                      <a:cubicBezTo>
                        <a:pt x="881" y="445"/>
                        <a:pt x="881" y="445"/>
                        <a:pt x="881" y="445"/>
                      </a:cubicBezTo>
                      <a:cubicBezTo>
                        <a:pt x="862" y="441"/>
                        <a:pt x="862" y="441"/>
                        <a:pt x="862" y="441"/>
                      </a:cubicBezTo>
                      <a:cubicBezTo>
                        <a:pt x="862" y="441"/>
                        <a:pt x="862" y="441"/>
                        <a:pt x="861" y="441"/>
                      </a:cubicBezTo>
                      <a:cubicBezTo>
                        <a:pt x="847" y="421"/>
                        <a:pt x="847" y="421"/>
                        <a:pt x="847" y="421"/>
                      </a:cubicBezTo>
                      <a:cubicBezTo>
                        <a:pt x="803" y="430"/>
                        <a:pt x="803" y="430"/>
                        <a:pt x="803" y="430"/>
                      </a:cubicBezTo>
                      <a:cubicBezTo>
                        <a:pt x="802" y="430"/>
                        <a:pt x="801" y="430"/>
                        <a:pt x="801" y="429"/>
                      </a:cubicBezTo>
                      <a:cubicBezTo>
                        <a:pt x="793" y="416"/>
                        <a:pt x="793" y="416"/>
                        <a:pt x="793" y="416"/>
                      </a:cubicBezTo>
                      <a:cubicBezTo>
                        <a:pt x="787" y="415"/>
                        <a:pt x="787" y="415"/>
                        <a:pt x="787" y="415"/>
                      </a:cubicBezTo>
                      <a:cubicBezTo>
                        <a:pt x="786" y="415"/>
                        <a:pt x="785" y="414"/>
                        <a:pt x="785" y="414"/>
                      </a:cubicBezTo>
                      <a:cubicBezTo>
                        <a:pt x="782" y="403"/>
                        <a:pt x="782" y="403"/>
                        <a:pt x="782" y="403"/>
                      </a:cubicBezTo>
                      <a:cubicBezTo>
                        <a:pt x="746" y="388"/>
                        <a:pt x="746" y="388"/>
                        <a:pt x="746" y="388"/>
                      </a:cubicBezTo>
                      <a:cubicBezTo>
                        <a:pt x="746" y="388"/>
                        <a:pt x="745" y="387"/>
                        <a:pt x="745" y="386"/>
                      </a:cubicBezTo>
                      <a:cubicBezTo>
                        <a:pt x="745" y="386"/>
                        <a:pt x="745" y="386"/>
                        <a:pt x="745" y="386"/>
                      </a:cubicBezTo>
                      <a:cubicBezTo>
                        <a:pt x="747" y="382"/>
                        <a:pt x="747" y="382"/>
                        <a:pt x="747" y="382"/>
                      </a:cubicBezTo>
                      <a:cubicBezTo>
                        <a:pt x="719" y="356"/>
                        <a:pt x="719" y="356"/>
                        <a:pt x="719" y="356"/>
                      </a:cubicBezTo>
                      <a:cubicBezTo>
                        <a:pt x="701" y="352"/>
                        <a:pt x="701" y="352"/>
                        <a:pt x="701" y="352"/>
                      </a:cubicBezTo>
                      <a:cubicBezTo>
                        <a:pt x="700" y="352"/>
                        <a:pt x="700" y="351"/>
                        <a:pt x="700" y="350"/>
                      </a:cubicBezTo>
                      <a:cubicBezTo>
                        <a:pt x="705" y="311"/>
                        <a:pt x="705" y="311"/>
                        <a:pt x="705" y="311"/>
                      </a:cubicBezTo>
                      <a:cubicBezTo>
                        <a:pt x="686" y="280"/>
                        <a:pt x="686" y="280"/>
                        <a:pt x="686" y="280"/>
                      </a:cubicBezTo>
                      <a:cubicBezTo>
                        <a:pt x="686" y="280"/>
                        <a:pt x="686" y="279"/>
                        <a:pt x="686" y="279"/>
                      </a:cubicBezTo>
                      <a:cubicBezTo>
                        <a:pt x="693" y="258"/>
                        <a:pt x="693" y="258"/>
                        <a:pt x="693" y="258"/>
                      </a:cubicBezTo>
                      <a:cubicBezTo>
                        <a:pt x="686" y="242"/>
                        <a:pt x="686" y="242"/>
                        <a:pt x="686" y="242"/>
                      </a:cubicBezTo>
                      <a:cubicBezTo>
                        <a:pt x="686" y="241"/>
                        <a:pt x="686" y="240"/>
                        <a:pt x="687" y="240"/>
                      </a:cubicBezTo>
                      <a:cubicBezTo>
                        <a:pt x="700" y="228"/>
                        <a:pt x="700" y="228"/>
                        <a:pt x="700" y="228"/>
                      </a:cubicBezTo>
                      <a:cubicBezTo>
                        <a:pt x="700" y="223"/>
                        <a:pt x="700" y="223"/>
                        <a:pt x="700" y="223"/>
                      </a:cubicBezTo>
                      <a:cubicBezTo>
                        <a:pt x="695" y="218"/>
                        <a:pt x="695" y="218"/>
                        <a:pt x="695" y="218"/>
                      </a:cubicBezTo>
                      <a:cubicBezTo>
                        <a:pt x="694" y="218"/>
                        <a:pt x="694" y="217"/>
                        <a:pt x="694" y="217"/>
                      </a:cubicBezTo>
                      <a:cubicBezTo>
                        <a:pt x="695" y="186"/>
                        <a:pt x="695" y="186"/>
                        <a:pt x="695" y="186"/>
                      </a:cubicBezTo>
                      <a:cubicBezTo>
                        <a:pt x="695" y="185"/>
                        <a:pt x="695" y="185"/>
                        <a:pt x="695" y="184"/>
                      </a:cubicBezTo>
                      <a:cubicBezTo>
                        <a:pt x="696" y="184"/>
                        <a:pt x="696" y="184"/>
                        <a:pt x="697" y="184"/>
                      </a:cubicBezTo>
                      <a:cubicBezTo>
                        <a:pt x="729" y="194"/>
                        <a:pt x="729" y="194"/>
                        <a:pt x="729" y="194"/>
                      </a:cubicBezTo>
                      <a:cubicBezTo>
                        <a:pt x="741" y="191"/>
                        <a:pt x="741" y="191"/>
                        <a:pt x="741" y="191"/>
                      </a:cubicBezTo>
                      <a:cubicBezTo>
                        <a:pt x="736" y="187"/>
                        <a:pt x="736" y="187"/>
                        <a:pt x="736" y="187"/>
                      </a:cubicBezTo>
                      <a:cubicBezTo>
                        <a:pt x="736" y="187"/>
                        <a:pt x="736" y="187"/>
                        <a:pt x="736" y="187"/>
                      </a:cubicBezTo>
                      <a:cubicBezTo>
                        <a:pt x="736" y="187"/>
                        <a:pt x="736" y="187"/>
                        <a:pt x="736" y="186"/>
                      </a:cubicBezTo>
                      <a:cubicBezTo>
                        <a:pt x="728" y="168"/>
                        <a:pt x="728" y="168"/>
                        <a:pt x="728" y="168"/>
                      </a:cubicBezTo>
                      <a:cubicBezTo>
                        <a:pt x="700" y="133"/>
                        <a:pt x="700" y="133"/>
                        <a:pt x="700" y="133"/>
                      </a:cubicBezTo>
                      <a:cubicBezTo>
                        <a:pt x="690" y="131"/>
                        <a:pt x="690" y="131"/>
                        <a:pt x="690" y="131"/>
                      </a:cubicBezTo>
                      <a:cubicBezTo>
                        <a:pt x="680" y="137"/>
                        <a:pt x="680" y="137"/>
                        <a:pt x="680" y="137"/>
                      </a:cubicBezTo>
                      <a:cubicBezTo>
                        <a:pt x="680" y="137"/>
                        <a:pt x="679" y="137"/>
                        <a:pt x="678" y="137"/>
                      </a:cubicBezTo>
                      <a:cubicBezTo>
                        <a:pt x="668" y="127"/>
                        <a:pt x="668" y="127"/>
                        <a:pt x="668" y="127"/>
                      </a:cubicBezTo>
                      <a:cubicBezTo>
                        <a:pt x="656" y="135"/>
                        <a:pt x="656" y="135"/>
                        <a:pt x="656" y="135"/>
                      </a:cubicBezTo>
                      <a:cubicBezTo>
                        <a:pt x="656" y="135"/>
                        <a:pt x="655" y="136"/>
                        <a:pt x="655" y="135"/>
                      </a:cubicBezTo>
                      <a:cubicBezTo>
                        <a:pt x="646" y="132"/>
                        <a:pt x="646" y="132"/>
                        <a:pt x="646" y="132"/>
                      </a:cubicBezTo>
                      <a:cubicBezTo>
                        <a:pt x="632" y="124"/>
                        <a:pt x="632" y="124"/>
                        <a:pt x="632" y="124"/>
                      </a:cubicBezTo>
                      <a:cubicBezTo>
                        <a:pt x="632" y="123"/>
                        <a:pt x="631" y="123"/>
                        <a:pt x="631" y="122"/>
                      </a:cubicBezTo>
                      <a:cubicBezTo>
                        <a:pt x="631" y="122"/>
                        <a:pt x="631" y="122"/>
                        <a:pt x="632" y="121"/>
                      </a:cubicBezTo>
                      <a:cubicBezTo>
                        <a:pt x="632" y="121"/>
                        <a:pt x="632" y="121"/>
                        <a:pt x="632" y="120"/>
                      </a:cubicBezTo>
                      <a:cubicBezTo>
                        <a:pt x="636" y="117"/>
                        <a:pt x="636" y="117"/>
                        <a:pt x="636" y="117"/>
                      </a:cubicBezTo>
                      <a:cubicBezTo>
                        <a:pt x="635" y="109"/>
                        <a:pt x="635" y="109"/>
                        <a:pt x="635" y="109"/>
                      </a:cubicBezTo>
                      <a:cubicBezTo>
                        <a:pt x="621" y="108"/>
                        <a:pt x="621" y="108"/>
                        <a:pt x="621" y="108"/>
                      </a:cubicBezTo>
                      <a:cubicBezTo>
                        <a:pt x="621" y="108"/>
                        <a:pt x="621" y="108"/>
                        <a:pt x="620" y="107"/>
                      </a:cubicBezTo>
                      <a:cubicBezTo>
                        <a:pt x="594" y="92"/>
                        <a:pt x="594" y="92"/>
                        <a:pt x="594" y="92"/>
                      </a:cubicBezTo>
                      <a:cubicBezTo>
                        <a:pt x="594" y="92"/>
                        <a:pt x="593" y="92"/>
                        <a:pt x="593" y="92"/>
                      </a:cubicBezTo>
                      <a:cubicBezTo>
                        <a:pt x="586" y="84"/>
                        <a:pt x="586" y="84"/>
                        <a:pt x="586" y="84"/>
                      </a:cubicBezTo>
                      <a:cubicBezTo>
                        <a:pt x="586" y="84"/>
                        <a:pt x="586" y="84"/>
                        <a:pt x="586" y="83"/>
                      </a:cubicBezTo>
                      <a:cubicBezTo>
                        <a:pt x="586" y="83"/>
                        <a:pt x="586" y="83"/>
                        <a:pt x="586" y="83"/>
                      </a:cubicBezTo>
                      <a:cubicBezTo>
                        <a:pt x="586" y="82"/>
                        <a:pt x="586" y="82"/>
                        <a:pt x="586" y="82"/>
                      </a:cubicBezTo>
                      <a:cubicBezTo>
                        <a:pt x="592" y="77"/>
                        <a:pt x="592" y="77"/>
                        <a:pt x="592" y="77"/>
                      </a:cubicBezTo>
                      <a:cubicBezTo>
                        <a:pt x="591" y="72"/>
                        <a:pt x="591" y="72"/>
                        <a:pt x="591" y="72"/>
                      </a:cubicBezTo>
                      <a:cubicBezTo>
                        <a:pt x="572" y="65"/>
                        <a:pt x="572" y="65"/>
                        <a:pt x="572" y="65"/>
                      </a:cubicBezTo>
                      <a:cubicBezTo>
                        <a:pt x="572" y="65"/>
                        <a:pt x="572" y="65"/>
                        <a:pt x="571" y="65"/>
                      </a:cubicBezTo>
                      <a:cubicBezTo>
                        <a:pt x="546" y="34"/>
                        <a:pt x="546" y="34"/>
                        <a:pt x="546" y="34"/>
                      </a:cubicBezTo>
                      <a:cubicBezTo>
                        <a:pt x="524" y="21"/>
                        <a:pt x="524" y="21"/>
                        <a:pt x="524" y="21"/>
                      </a:cubicBezTo>
                      <a:cubicBezTo>
                        <a:pt x="524" y="21"/>
                        <a:pt x="523" y="20"/>
                        <a:pt x="523" y="20"/>
                      </a:cubicBezTo>
                      <a:cubicBezTo>
                        <a:pt x="523" y="20"/>
                        <a:pt x="523" y="19"/>
                        <a:pt x="523" y="19"/>
                      </a:cubicBezTo>
                      <a:cubicBezTo>
                        <a:pt x="524" y="13"/>
                        <a:pt x="524" y="13"/>
                        <a:pt x="524" y="13"/>
                      </a:cubicBezTo>
                      <a:cubicBezTo>
                        <a:pt x="507" y="7"/>
                        <a:pt x="507" y="7"/>
                        <a:pt x="507" y="7"/>
                      </a:cubicBezTo>
                      <a:cubicBezTo>
                        <a:pt x="495" y="12"/>
                        <a:pt x="495" y="12"/>
                        <a:pt x="495" y="12"/>
                      </a:cubicBezTo>
                      <a:cubicBezTo>
                        <a:pt x="495" y="12"/>
                        <a:pt x="494" y="12"/>
                        <a:pt x="493" y="11"/>
                      </a:cubicBezTo>
                      <a:cubicBezTo>
                        <a:pt x="484" y="0"/>
                        <a:pt x="484" y="0"/>
                        <a:pt x="484" y="0"/>
                      </a:cubicBezTo>
                      <a:cubicBezTo>
                        <a:pt x="456" y="20"/>
                        <a:pt x="456" y="20"/>
                        <a:pt x="456" y="20"/>
                      </a:cubicBezTo>
                      <a:cubicBezTo>
                        <a:pt x="455" y="20"/>
                        <a:pt x="454" y="20"/>
                        <a:pt x="453" y="20"/>
                      </a:cubicBezTo>
                      <a:cubicBezTo>
                        <a:pt x="430" y="4"/>
                        <a:pt x="430" y="4"/>
                        <a:pt x="430" y="4"/>
                      </a:cubicBezTo>
                      <a:cubicBezTo>
                        <a:pt x="428" y="4"/>
                        <a:pt x="428" y="4"/>
                        <a:pt x="428" y="4"/>
                      </a:cubicBezTo>
                      <a:cubicBezTo>
                        <a:pt x="422" y="15"/>
                        <a:pt x="422" y="15"/>
                        <a:pt x="422" y="15"/>
                      </a:cubicBezTo>
                      <a:cubicBezTo>
                        <a:pt x="426" y="27"/>
                        <a:pt x="426" y="27"/>
                        <a:pt x="426" y="27"/>
                      </a:cubicBezTo>
                      <a:cubicBezTo>
                        <a:pt x="426" y="28"/>
                        <a:pt x="425" y="29"/>
                        <a:pt x="425" y="29"/>
                      </a:cubicBezTo>
                      <a:cubicBezTo>
                        <a:pt x="409" y="36"/>
                        <a:pt x="409" y="36"/>
                        <a:pt x="409" y="36"/>
                      </a:cubicBezTo>
                      <a:cubicBezTo>
                        <a:pt x="408" y="58"/>
                        <a:pt x="408" y="58"/>
                        <a:pt x="408" y="58"/>
                      </a:cubicBezTo>
                      <a:cubicBezTo>
                        <a:pt x="408" y="59"/>
                        <a:pt x="407" y="59"/>
                        <a:pt x="407" y="59"/>
                      </a:cubicBezTo>
                      <a:cubicBezTo>
                        <a:pt x="384" y="67"/>
                        <a:pt x="384" y="67"/>
                        <a:pt x="384" y="67"/>
                      </a:cubicBezTo>
                      <a:cubicBezTo>
                        <a:pt x="371" y="90"/>
                        <a:pt x="371" y="90"/>
                        <a:pt x="371" y="90"/>
                      </a:cubicBezTo>
                      <a:cubicBezTo>
                        <a:pt x="371" y="90"/>
                        <a:pt x="371" y="91"/>
                        <a:pt x="370" y="91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4" y="95"/>
                        <a:pt x="353" y="95"/>
                        <a:pt x="353" y="95"/>
                      </a:cubicBezTo>
                      <a:cubicBezTo>
                        <a:pt x="339" y="89"/>
                        <a:pt x="339" y="89"/>
                        <a:pt x="339" y="89"/>
                      </a:cubicBezTo>
                      <a:cubicBezTo>
                        <a:pt x="330" y="99"/>
                        <a:pt x="330" y="99"/>
                        <a:pt x="330" y="99"/>
                      </a:cubicBezTo>
                      <a:cubicBezTo>
                        <a:pt x="329" y="99"/>
                        <a:pt x="329" y="100"/>
                        <a:pt x="328" y="100"/>
                      </a:cubicBezTo>
                      <a:cubicBezTo>
                        <a:pt x="314" y="98"/>
                        <a:pt x="314" y="98"/>
                        <a:pt x="314" y="98"/>
                      </a:cubicBezTo>
                      <a:cubicBezTo>
                        <a:pt x="309" y="110"/>
                        <a:pt x="309" y="110"/>
                        <a:pt x="309" y="110"/>
                      </a:cubicBezTo>
                      <a:cubicBezTo>
                        <a:pt x="309" y="111"/>
                        <a:pt x="308" y="112"/>
                        <a:pt x="307" y="111"/>
                      </a:cubicBezTo>
                      <a:cubicBezTo>
                        <a:pt x="290" y="106"/>
                        <a:pt x="290" y="106"/>
                        <a:pt x="290" y="106"/>
                      </a:cubicBezTo>
                      <a:cubicBezTo>
                        <a:pt x="263" y="120"/>
                        <a:pt x="263" y="120"/>
                        <a:pt x="263" y="120"/>
                      </a:cubicBezTo>
                      <a:cubicBezTo>
                        <a:pt x="263" y="120"/>
                        <a:pt x="263" y="120"/>
                        <a:pt x="262" y="120"/>
                      </a:cubicBezTo>
                      <a:cubicBezTo>
                        <a:pt x="230" y="117"/>
                        <a:pt x="230" y="117"/>
                        <a:pt x="230" y="117"/>
                      </a:cubicBezTo>
                      <a:cubicBezTo>
                        <a:pt x="229" y="117"/>
                        <a:pt x="229" y="117"/>
                        <a:pt x="229" y="117"/>
                      </a:cubicBezTo>
                      <a:cubicBezTo>
                        <a:pt x="131" y="77"/>
                        <a:pt x="131" y="77"/>
                        <a:pt x="131" y="77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8" y="67"/>
                        <a:pt x="8" y="67"/>
                        <a:pt x="8" y="67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3" y="107"/>
                        <a:pt x="13" y="107"/>
                        <a:pt x="13" y="107"/>
                      </a:cubicBezTo>
                      <a:cubicBezTo>
                        <a:pt x="23" y="118"/>
                        <a:pt x="23" y="118"/>
                        <a:pt x="23" y="118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6" y="149"/>
                        <a:pt x="26" y="149"/>
                        <a:pt x="26" y="149"/>
                      </a:cubicBezTo>
                      <a:cubicBezTo>
                        <a:pt x="35" y="174"/>
                        <a:pt x="35" y="174"/>
                        <a:pt x="35" y="174"/>
                      </a:cubicBezTo>
                      <a:cubicBezTo>
                        <a:pt x="50" y="196"/>
                        <a:pt x="50" y="196"/>
                        <a:pt x="50" y="196"/>
                      </a:cubicBezTo>
                      <a:cubicBezTo>
                        <a:pt x="58" y="209"/>
                        <a:pt x="58" y="209"/>
                        <a:pt x="58" y="209"/>
                      </a:cubicBezTo>
                      <a:cubicBezTo>
                        <a:pt x="67" y="220"/>
                        <a:pt x="67" y="220"/>
                        <a:pt x="67" y="220"/>
                      </a:cubicBezTo>
                      <a:cubicBezTo>
                        <a:pt x="75" y="223"/>
                        <a:pt x="75" y="223"/>
                        <a:pt x="75" y="223"/>
                      </a:cubicBezTo>
                      <a:cubicBezTo>
                        <a:pt x="75" y="223"/>
                        <a:pt x="75" y="223"/>
                        <a:pt x="76" y="223"/>
                      </a:cubicBezTo>
                      <a:cubicBezTo>
                        <a:pt x="84" y="237"/>
                        <a:pt x="84" y="237"/>
                        <a:pt x="84" y="237"/>
                      </a:cubicBezTo>
                      <a:cubicBezTo>
                        <a:pt x="84" y="237"/>
                        <a:pt x="84" y="237"/>
                        <a:pt x="84" y="237"/>
                      </a:cubicBezTo>
                      <a:cubicBezTo>
                        <a:pt x="89" y="254"/>
                        <a:pt x="89" y="254"/>
                        <a:pt x="89" y="254"/>
                      </a:cubicBezTo>
                      <a:cubicBezTo>
                        <a:pt x="89" y="254"/>
                        <a:pt x="89" y="254"/>
                        <a:pt x="89" y="254"/>
                      </a:cubicBezTo>
                      <a:cubicBezTo>
                        <a:pt x="88" y="322"/>
                        <a:pt x="88" y="322"/>
                        <a:pt x="88" y="322"/>
                      </a:cubicBezTo>
                      <a:cubicBezTo>
                        <a:pt x="105" y="348"/>
                        <a:pt x="105" y="348"/>
                        <a:pt x="105" y="348"/>
                      </a:cubicBezTo>
                      <a:cubicBezTo>
                        <a:pt x="105" y="349"/>
                        <a:pt x="105" y="349"/>
                        <a:pt x="105" y="350"/>
                      </a:cubicBezTo>
                      <a:cubicBezTo>
                        <a:pt x="103" y="364"/>
                        <a:pt x="103" y="364"/>
                        <a:pt x="103" y="364"/>
                      </a:cubicBezTo>
                      <a:cubicBezTo>
                        <a:pt x="105" y="364"/>
                        <a:pt x="105" y="364"/>
                        <a:pt x="105" y="364"/>
                      </a:cubicBezTo>
                      <a:cubicBezTo>
                        <a:pt x="105" y="364"/>
                        <a:pt x="106" y="364"/>
                        <a:pt x="106" y="365"/>
                      </a:cubicBezTo>
                      <a:cubicBezTo>
                        <a:pt x="113" y="374"/>
                        <a:pt x="113" y="374"/>
                        <a:pt x="113" y="374"/>
                      </a:cubicBezTo>
                      <a:cubicBezTo>
                        <a:pt x="117" y="347"/>
                        <a:pt x="117" y="347"/>
                        <a:pt x="117" y="347"/>
                      </a:cubicBezTo>
                      <a:cubicBezTo>
                        <a:pt x="112" y="338"/>
                        <a:pt x="112" y="338"/>
                        <a:pt x="112" y="338"/>
                      </a:cubicBezTo>
                      <a:cubicBezTo>
                        <a:pt x="111" y="337"/>
                        <a:pt x="111" y="337"/>
                        <a:pt x="111" y="336"/>
                      </a:cubicBez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10" y="335"/>
                        <a:pt x="110" y="334"/>
                        <a:pt x="111" y="334"/>
                      </a:cubicBezTo>
                      <a:cubicBezTo>
                        <a:pt x="114" y="324"/>
                        <a:pt x="114" y="324"/>
                        <a:pt x="114" y="324"/>
                      </a:cubicBezTo>
                      <a:cubicBezTo>
                        <a:pt x="110" y="309"/>
                        <a:pt x="110" y="309"/>
                        <a:pt x="110" y="309"/>
                      </a:cubicBezTo>
                      <a:cubicBezTo>
                        <a:pt x="110" y="308"/>
                        <a:pt x="110" y="308"/>
                        <a:pt x="110" y="308"/>
                      </a:cubicBezTo>
                      <a:cubicBezTo>
                        <a:pt x="119" y="273"/>
                        <a:pt x="119" y="273"/>
                        <a:pt x="119" y="273"/>
                      </a:cubicBezTo>
                      <a:cubicBezTo>
                        <a:pt x="112" y="266"/>
                        <a:pt x="112" y="266"/>
                        <a:pt x="112" y="266"/>
                      </a:cubicBezTo>
                      <a:cubicBezTo>
                        <a:pt x="112" y="265"/>
                        <a:pt x="111" y="265"/>
                        <a:pt x="111" y="264"/>
                      </a:cubicBezTo>
                      <a:cubicBezTo>
                        <a:pt x="111" y="264"/>
                        <a:pt x="111" y="264"/>
                        <a:pt x="111" y="264"/>
                      </a:cubicBezTo>
                      <a:cubicBezTo>
                        <a:pt x="110" y="263"/>
                        <a:pt x="110" y="262"/>
                        <a:pt x="110" y="262"/>
                      </a:cubicBezTo>
                      <a:cubicBezTo>
                        <a:pt x="114" y="253"/>
                        <a:pt x="114" y="253"/>
                        <a:pt x="114" y="253"/>
                      </a:cubicBezTo>
                      <a:cubicBezTo>
                        <a:pt x="114" y="252"/>
                        <a:pt x="114" y="252"/>
                        <a:pt x="115" y="252"/>
                      </a:cubicBezTo>
                      <a:cubicBezTo>
                        <a:pt x="116" y="251"/>
                        <a:pt x="116" y="252"/>
                        <a:pt x="117" y="252"/>
                      </a:cubicBezTo>
                      <a:cubicBezTo>
                        <a:pt x="131" y="271"/>
                        <a:pt x="131" y="271"/>
                        <a:pt x="131" y="271"/>
                      </a:cubicBezTo>
                      <a:cubicBezTo>
                        <a:pt x="131" y="271"/>
                        <a:pt x="131" y="272"/>
                        <a:pt x="131" y="272"/>
                      </a:cubicBezTo>
                      <a:cubicBezTo>
                        <a:pt x="129" y="280"/>
                        <a:pt x="129" y="280"/>
                        <a:pt x="129" y="280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40" y="283"/>
                        <a:pt x="140" y="283"/>
                        <a:pt x="141" y="284"/>
                      </a:cubicBezTo>
                      <a:cubicBezTo>
                        <a:pt x="141" y="284"/>
                        <a:pt x="141" y="285"/>
                        <a:pt x="140" y="285"/>
                      </a:cubicBezTo>
                      <a:cubicBezTo>
                        <a:pt x="139" y="288"/>
                        <a:pt x="139" y="288"/>
                        <a:pt x="139" y="288"/>
                      </a:cubicBezTo>
                      <a:cubicBezTo>
                        <a:pt x="139" y="288"/>
                        <a:pt x="138" y="289"/>
                        <a:pt x="138" y="289"/>
                      </a:cubicBezTo>
                      <a:cubicBezTo>
                        <a:pt x="124" y="308"/>
                        <a:pt x="124" y="308"/>
                        <a:pt x="124" y="308"/>
                      </a:cubicBezTo>
                      <a:cubicBezTo>
                        <a:pt x="125" y="327"/>
                        <a:pt x="125" y="327"/>
                        <a:pt x="125" y="327"/>
                      </a:cubicBezTo>
                      <a:cubicBezTo>
                        <a:pt x="125" y="328"/>
                        <a:pt x="125" y="328"/>
                        <a:pt x="125" y="328"/>
                      </a:cubicBezTo>
                      <a:cubicBezTo>
                        <a:pt x="126" y="324"/>
                        <a:pt x="126" y="324"/>
                        <a:pt x="126" y="324"/>
                      </a:cubicBezTo>
                      <a:cubicBezTo>
                        <a:pt x="126" y="324"/>
                        <a:pt x="126" y="323"/>
                        <a:pt x="127" y="323"/>
                      </a:cubicBezTo>
                      <a:cubicBezTo>
                        <a:pt x="134" y="318"/>
                        <a:pt x="134" y="318"/>
                        <a:pt x="134" y="318"/>
                      </a:cubicBezTo>
                      <a:cubicBezTo>
                        <a:pt x="134" y="318"/>
                        <a:pt x="135" y="318"/>
                        <a:pt x="135" y="318"/>
                      </a:cubicBezTo>
                      <a:cubicBezTo>
                        <a:pt x="146" y="320"/>
                        <a:pt x="146" y="320"/>
                        <a:pt x="146" y="320"/>
                      </a:cubicBezTo>
                      <a:cubicBezTo>
                        <a:pt x="146" y="321"/>
                        <a:pt x="146" y="321"/>
                        <a:pt x="147" y="321"/>
                      </a:cubicBezTo>
                      <a:cubicBezTo>
                        <a:pt x="157" y="333"/>
                        <a:pt x="157" y="333"/>
                        <a:pt x="157" y="333"/>
                      </a:cubicBezTo>
                      <a:cubicBezTo>
                        <a:pt x="157" y="333"/>
                        <a:pt x="157" y="334"/>
                        <a:pt x="157" y="334"/>
                      </a:cubicBezTo>
                      <a:cubicBezTo>
                        <a:pt x="157" y="342"/>
                        <a:pt x="157" y="342"/>
                        <a:pt x="157" y="342"/>
                      </a:cubicBezTo>
                      <a:cubicBezTo>
                        <a:pt x="157" y="342"/>
                        <a:pt x="157" y="343"/>
                        <a:pt x="157" y="343"/>
                      </a:cubicBezTo>
                      <a:cubicBezTo>
                        <a:pt x="157" y="343"/>
                        <a:pt x="156" y="343"/>
                        <a:pt x="156" y="343"/>
                      </a:cubicBezTo>
                      <a:cubicBezTo>
                        <a:pt x="156" y="344"/>
                        <a:pt x="156" y="344"/>
                        <a:pt x="156" y="344"/>
                      </a:cubicBezTo>
                      <a:cubicBezTo>
                        <a:pt x="155" y="344"/>
                        <a:pt x="154" y="345"/>
                        <a:pt x="153" y="345"/>
                      </a:cubicBezTo>
                      <a:cubicBezTo>
                        <a:pt x="150" y="344"/>
                        <a:pt x="150" y="344"/>
                        <a:pt x="150" y="344"/>
                      </a:cubicBezTo>
                      <a:cubicBezTo>
                        <a:pt x="149" y="344"/>
                        <a:pt x="147" y="343"/>
                        <a:pt x="147" y="342"/>
                      </a:cubicBezTo>
                      <a:cubicBezTo>
                        <a:pt x="147" y="342"/>
                        <a:pt x="147" y="342"/>
                        <a:pt x="147" y="342"/>
                      </a:cubicBezTo>
                      <a:cubicBezTo>
                        <a:pt x="147" y="342"/>
                        <a:pt x="147" y="342"/>
                        <a:pt x="147" y="342"/>
                      </a:cubicBezTo>
                      <a:cubicBezTo>
                        <a:pt x="145" y="336"/>
                        <a:pt x="145" y="336"/>
                        <a:pt x="145" y="336"/>
                      </a:cubicBezTo>
                      <a:cubicBezTo>
                        <a:pt x="139" y="333"/>
                        <a:pt x="139" y="333"/>
                        <a:pt x="139" y="333"/>
                      </a:cubicBezTo>
                      <a:cubicBezTo>
                        <a:pt x="128" y="377"/>
                        <a:pt x="128" y="377"/>
                        <a:pt x="128" y="377"/>
                      </a:cubicBezTo>
                      <a:cubicBezTo>
                        <a:pt x="139" y="387"/>
                        <a:pt x="139" y="387"/>
                        <a:pt x="139" y="387"/>
                      </a:cubicBezTo>
                      <a:cubicBezTo>
                        <a:pt x="139" y="387"/>
                        <a:pt x="139" y="388"/>
                        <a:pt x="139" y="388"/>
                      </a:cubicBezTo>
                      <a:cubicBezTo>
                        <a:pt x="139" y="389"/>
                        <a:pt x="139" y="390"/>
                        <a:pt x="138" y="390"/>
                      </a:cubicBezTo>
                      <a:cubicBezTo>
                        <a:pt x="137" y="390"/>
                        <a:pt x="137" y="390"/>
                        <a:pt x="137" y="390"/>
                      </a:cubicBezTo>
                      <a:cubicBezTo>
                        <a:pt x="136" y="391"/>
                        <a:pt x="136" y="392"/>
                        <a:pt x="135" y="392"/>
                      </a:cubicBezTo>
                      <a:cubicBezTo>
                        <a:pt x="131" y="394"/>
                        <a:pt x="131" y="394"/>
                        <a:pt x="131" y="394"/>
                      </a:cubicBezTo>
                      <a:cubicBezTo>
                        <a:pt x="130" y="395"/>
                        <a:pt x="128" y="394"/>
                        <a:pt x="127" y="394"/>
                      </a:cubicBezTo>
                      <a:cubicBezTo>
                        <a:pt x="120" y="387"/>
                        <a:pt x="120" y="387"/>
                        <a:pt x="120" y="387"/>
                      </a:cubicBezTo>
                      <a:cubicBezTo>
                        <a:pt x="115" y="394"/>
                        <a:pt x="115" y="394"/>
                        <a:pt x="115" y="394"/>
                      </a:cubicBezTo>
                      <a:cubicBezTo>
                        <a:pt x="117" y="399"/>
                        <a:pt x="117" y="399"/>
                        <a:pt x="117" y="399"/>
                      </a:cubicBezTo>
                      <a:cubicBezTo>
                        <a:pt x="122" y="402"/>
                        <a:pt x="122" y="402"/>
                        <a:pt x="122" y="402"/>
                      </a:cubicBezTo>
                      <a:cubicBezTo>
                        <a:pt x="135" y="407"/>
                        <a:pt x="135" y="407"/>
                        <a:pt x="135" y="407"/>
                      </a:cubicBezTo>
                      <a:cubicBezTo>
                        <a:pt x="141" y="387"/>
                        <a:pt x="141" y="387"/>
                        <a:pt x="141" y="387"/>
                      </a:cubicBezTo>
                      <a:cubicBezTo>
                        <a:pt x="141" y="386"/>
                        <a:pt x="142" y="386"/>
                        <a:pt x="143" y="386"/>
                      </a:cubicBezTo>
                      <a:cubicBezTo>
                        <a:pt x="144" y="386"/>
                        <a:pt x="144" y="386"/>
                        <a:pt x="144" y="387"/>
                      </a:cubicBezTo>
                      <a:cubicBezTo>
                        <a:pt x="147" y="397"/>
                        <a:pt x="147" y="397"/>
                        <a:pt x="147" y="397"/>
                      </a:cubicBezTo>
                      <a:cubicBezTo>
                        <a:pt x="167" y="395"/>
                        <a:pt x="167" y="395"/>
                        <a:pt x="167" y="395"/>
                      </a:cubicBezTo>
                      <a:cubicBezTo>
                        <a:pt x="169" y="375"/>
                        <a:pt x="169" y="375"/>
                        <a:pt x="169" y="375"/>
                      </a:cubicBezTo>
                      <a:cubicBezTo>
                        <a:pt x="169" y="374"/>
                        <a:pt x="169" y="374"/>
                        <a:pt x="169" y="373"/>
                      </a:cubicBezTo>
                      <a:cubicBezTo>
                        <a:pt x="170" y="373"/>
                        <a:pt x="170" y="373"/>
                        <a:pt x="171" y="373"/>
                      </a:cubicBezTo>
                      <a:cubicBezTo>
                        <a:pt x="181" y="375"/>
                        <a:pt x="181" y="375"/>
                        <a:pt x="181" y="375"/>
                      </a:cubicBezTo>
                      <a:cubicBezTo>
                        <a:pt x="182" y="375"/>
                        <a:pt x="182" y="376"/>
                        <a:pt x="183" y="376"/>
                      </a:cubicBezTo>
                      <a:cubicBezTo>
                        <a:pt x="183" y="377"/>
                        <a:pt x="183" y="377"/>
                        <a:pt x="182" y="378"/>
                      </a:cubicBezTo>
                      <a:cubicBezTo>
                        <a:pt x="180" y="380"/>
                        <a:pt x="180" y="380"/>
                        <a:pt x="180" y="380"/>
                      </a:cubicBezTo>
                      <a:cubicBezTo>
                        <a:pt x="180" y="381"/>
                        <a:pt x="180" y="381"/>
                        <a:pt x="180" y="382"/>
                      </a:cubicBezTo>
                      <a:cubicBezTo>
                        <a:pt x="177" y="385"/>
                        <a:pt x="177" y="385"/>
                        <a:pt x="177" y="385"/>
                      </a:cubicBezTo>
                      <a:cubicBezTo>
                        <a:pt x="178" y="386"/>
                        <a:pt x="178" y="386"/>
                        <a:pt x="178" y="386"/>
                      </a:cubicBezTo>
                      <a:cubicBezTo>
                        <a:pt x="181" y="384"/>
                        <a:pt x="181" y="384"/>
                        <a:pt x="181" y="384"/>
                      </a:cubicBezTo>
                      <a:cubicBezTo>
                        <a:pt x="181" y="383"/>
                        <a:pt x="182" y="384"/>
                        <a:pt x="183" y="384"/>
                      </a:cubicBezTo>
                      <a:cubicBezTo>
                        <a:pt x="185" y="386"/>
                        <a:pt x="185" y="386"/>
                        <a:pt x="185" y="386"/>
                      </a:cubicBezTo>
                      <a:cubicBezTo>
                        <a:pt x="186" y="387"/>
                        <a:pt x="186" y="388"/>
                        <a:pt x="186" y="388"/>
                      </a:cubicBezTo>
                      <a:cubicBezTo>
                        <a:pt x="185" y="391"/>
                        <a:pt x="185" y="391"/>
                        <a:pt x="185" y="391"/>
                      </a:cubicBezTo>
                      <a:cubicBezTo>
                        <a:pt x="185" y="391"/>
                        <a:pt x="185" y="391"/>
                        <a:pt x="185" y="391"/>
                      </a:cubicBezTo>
                      <a:cubicBezTo>
                        <a:pt x="181" y="399"/>
                        <a:pt x="181" y="399"/>
                        <a:pt x="181" y="399"/>
                      </a:cubicBezTo>
                      <a:cubicBezTo>
                        <a:pt x="180" y="401"/>
                        <a:pt x="179" y="401"/>
                        <a:pt x="178" y="401"/>
                      </a:cubicBezTo>
                      <a:cubicBezTo>
                        <a:pt x="177" y="412"/>
                        <a:pt x="177" y="412"/>
                        <a:pt x="177" y="412"/>
                      </a:cubicBezTo>
                      <a:cubicBezTo>
                        <a:pt x="181" y="418"/>
                        <a:pt x="181" y="418"/>
                        <a:pt x="181" y="418"/>
                      </a:cubicBezTo>
                      <a:cubicBezTo>
                        <a:pt x="184" y="420"/>
                        <a:pt x="184" y="420"/>
                        <a:pt x="184" y="420"/>
                      </a:cubicBezTo>
                      <a:cubicBezTo>
                        <a:pt x="184" y="420"/>
                        <a:pt x="185" y="421"/>
                        <a:pt x="185" y="421"/>
                      </a:cubicBezTo>
                      <a:cubicBezTo>
                        <a:pt x="186" y="427"/>
                        <a:pt x="186" y="427"/>
                        <a:pt x="186" y="427"/>
                      </a:cubicBezTo>
                      <a:cubicBezTo>
                        <a:pt x="203" y="433"/>
                        <a:pt x="203" y="433"/>
                        <a:pt x="203" y="433"/>
                      </a:cubicBezTo>
                      <a:cubicBezTo>
                        <a:pt x="203" y="433"/>
                        <a:pt x="203" y="433"/>
                        <a:pt x="203" y="434"/>
                      </a:cubicBezTo>
                      <a:cubicBezTo>
                        <a:pt x="209" y="440"/>
                        <a:pt x="209" y="440"/>
                        <a:pt x="209" y="440"/>
                      </a:cubicBezTo>
                      <a:cubicBezTo>
                        <a:pt x="210" y="440"/>
                        <a:pt x="210" y="441"/>
                        <a:pt x="210" y="442"/>
                      </a:cubicBezTo>
                      <a:cubicBezTo>
                        <a:pt x="208" y="444"/>
                        <a:pt x="208" y="444"/>
                        <a:pt x="208" y="444"/>
                      </a:cubicBezTo>
                      <a:cubicBezTo>
                        <a:pt x="208" y="444"/>
                        <a:pt x="208" y="445"/>
                        <a:pt x="208" y="445"/>
                      </a:cubicBezTo>
                      <a:cubicBezTo>
                        <a:pt x="208" y="445"/>
                        <a:pt x="208" y="445"/>
                        <a:pt x="208" y="445"/>
                      </a:cubicBezTo>
                      <a:cubicBezTo>
                        <a:pt x="222" y="449"/>
                        <a:pt x="222" y="449"/>
                        <a:pt x="222" y="449"/>
                      </a:cubicBezTo>
                      <a:cubicBezTo>
                        <a:pt x="232" y="444"/>
                        <a:pt x="232" y="444"/>
                        <a:pt x="232" y="444"/>
                      </a:cubicBezTo>
                      <a:cubicBezTo>
                        <a:pt x="230" y="431"/>
                        <a:pt x="230" y="431"/>
                        <a:pt x="230" y="431"/>
                      </a:cubicBezTo>
                      <a:cubicBezTo>
                        <a:pt x="230" y="431"/>
                        <a:pt x="231" y="430"/>
                        <a:pt x="231" y="429"/>
                      </a:cubicBezTo>
                      <a:cubicBezTo>
                        <a:pt x="232" y="429"/>
                        <a:pt x="233" y="429"/>
                        <a:pt x="233" y="429"/>
                      </a:cubicBezTo>
                      <a:cubicBezTo>
                        <a:pt x="249" y="440"/>
                        <a:pt x="249" y="440"/>
                        <a:pt x="249" y="440"/>
                      </a:cubicBezTo>
                      <a:cubicBezTo>
                        <a:pt x="250" y="441"/>
                        <a:pt x="250" y="442"/>
                        <a:pt x="250" y="443"/>
                      </a:cubicBezTo>
                      <a:cubicBezTo>
                        <a:pt x="248" y="445"/>
                        <a:pt x="248" y="445"/>
                        <a:pt x="248" y="445"/>
                      </a:cubicBezTo>
                      <a:cubicBezTo>
                        <a:pt x="248" y="445"/>
                        <a:pt x="248" y="445"/>
                        <a:pt x="248" y="446"/>
                      </a:cubicBezTo>
                      <a:cubicBezTo>
                        <a:pt x="242" y="461"/>
                        <a:pt x="242" y="461"/>
                        <a:pt x="242" y="461"/>
                      </a:cubicBezTo>
                      <a:cubicBezTo>
                        <a:pt x="242" y="461"/>
                        <a:pt x="241" y="462"/>
                        <a:pt x="241" y="462"/>
                      </a:cubicBezTo>
                      <a:cubicBezTo>
                        <a:pt x="239" y="463"/>
                        <a:pt x="239" y="463"/>
                        <a:pt x="239" y="463"/>
                      </a:cubicBezTo>
                      <a:cubicBezTo>
                        <a:pt x="238" y="464"/>
                        <a:pt x="237" y="464"/>
                        <a:pt x="236" y="464"/>
                      </a:cubicBezTo>
                      <a:cubicBezTo>
                        <a:pt x="227" y="462"/>
                        <a:pt x="227" y="462"/>
                        <a:pt x="227" y="462"/>
                      </a:cubicBezTo>
                      <a:cubicBezTo>
                        <a:pt x="202" y="480"/>
                        <a:pt x="202" y="480"/>
                        <a:pt x="202" y="480"/>
                      </a:cubicBezTo>
                      <a:cubicBezTo>
                        <a:pt x="200" y="482"/>
                        <a:pt x="200" y="482"/>
                        <a:pt x="200" y="482"/>
                      </a:cubicBezTo>
                      <a:cubicBezTo>
                        <a:pt x="200" y="482"/>
                        <a:pt x="200" y="482"/>
                        <a:pt x="200" y="482"/>
                      </a:cubicBezTo>
                      <a:cubicBezTo>
                        <a:pt x="212" y="502"/>
                        <a:pt x="212" y="502"/>
                        <a:pt x="212" y="502"/>
                      </a:cubicBezTo>
                      <a:cubicBezTo>
                        <a:pt x="213" y="503"/>
                        <a:pt x="212" y="504"/>
                        <a:pt x="212" y="504"/>
                      </a:cubicBezTo>
                      <a:cubicBezTo>
                        <a:pt x="211" y="505"/>
                        <a:pt x="211" y="505"/>
                        <a:pt x="211" y="505"/>
                      </a:cubicBezTo>
                      <a:cubicBezTo>
                        <a:pt x="211" y="506"/>
                        <a:pt x="211" y="506"/>
                        <a:pt x="210" y="507"/>
                      </a:cubicBezTo>
                      <a:cubicBezTo>
                        <a:pt x="208" y="508"/>
                        <a:pt x="208" y="508"/>
                        <a:pt x="208" y="508"/>
                      </a:cubicBezTo>
                      <a:cubicBezTo>
                        <a:pt x="214" y="535"/>
                        <a:pt x="214" y="535"/>
                        <a:pt x="214" y="535"/>
                      </a:cubicBezTo>
                      <a:cubicBezTo>
                        <a:pt x="220" y="540"/>
                        <a:pt x="220" y="540"/>
                        <a:pt x="220" y="540"/>
                      </a:cubicBezTo>
                      <a:cubicBezTo>
                        <a:pt x="239" y="535"/>
                        <a:pt x="239" y="535"/>
                        <a:pt x="239" y="535"/>
                      </a:cubicBezTo>
                      <a:cubicBezTo>
                        <a:pt x="240" y="535"/>
                        <a:pt x="241" y="536"/>
                        <a:pt x="241" y="537"/>
                      </a:cubicBezTo>
                      <a:cubicBezTo>
                        <a:pt x="255" y="580"/>
                        <a:pt x="255" y="580"/>
                        <a:pt x="255" y="580"/>
                      </a:cubicBezTo>
                      <a:cubicBezTo>
                        <a:pt x="255" y="580"/>
                        <a:pt x="255" y="581"/>
                        <a:pt x="254" y="582"/>
                      </a:cubicBezTo>
                      <a:cubicBezTo>
                        <a:pt x="253" y="582"/>
                        <a:pt x="253" y="582"/>
                        <a:pt x="252" y="582"/>
                      </a:cubicBezTo>
                      <a:cubicBezTo>
                        <a:pt x="250" y="581"/>
                        <a:pt x="250" y="581"/>
                        <a:pt x="250" y="581"/>
                      </a:cubicBezTo>
                      <a:cubicBezTo>
                        <a:pt x="250" y="581"/>
                        <a:pt x="249" y="581"/>
                        <a:pt x="248" y="581"/>
                      </a:cubicBezTo>
                      <a:cubicBezTo>
                        <a:pt x="243" y="578"/>
                        <a:pt x="243" y="578"/>
                        <a:pt x="243" y="578"/>
                      </a:cubicBezTo>
                      <a:cubicBezTo>
                        <a:pt x="242" y="577"/>
                        <a:pt x="242" y="577"/>
                        <a:pt x="241" y="576"/>
                      </a:cubicBezTo>
                      <a:cubicBezTo>
                        <a:pt x="239" y="570"/>
                        <a:pt x="239" y="570"/>
                        <a:pt x="239" y="570"/>
                      </a:cubicBezTo>
                      <a:cubicBezTo>
                        <a:pt x="239" y="570"/>
                        <a:pt x="239" y="570"/>
                        <a:pt x="239" y="570"/>
                      </a:cubicBezTo>
                      <a:cubicBezTo>
                        <a:pt x="238" y="571"/>
                        <a:pt x="237" y="571"/>
                        <a:pt x="236" y="570"/>
                      </a:cubicBezTo>
                      <a:cubicBezTo>
                        <a:pt x="230" y="568"/>
                        <a:pt x="230" y="568"/>
                        <a:pt x="230" y="568"/>
                      </a:cubicBezTo>
                      <a:cubicBezTo>
                        <a:pt x="230" y="569"/>
                        <a:pt x="230" y="569"/>
                        <a:pt x="230" y="569"/>
                      </a:cubicBezTo>
                      <a:cubicBezTo>
                        <a:pt x="230" y="569"/>
                        <a:pt x="230" y="570"/>
                        <a:pt x="230" y="570"/>
                      </a:cubicBezTo>
                      <a:cubicBezTo>
                        <a:pt x="230" y="570"/>
                        <a:pt x="230" y="570"/>
                        <a:pt x="230" y="570"/>
                      </a:cubicBezTo>
                      <a:cubicBezTo>
                        <a:pt x="230" y="571"/>
                        <a:pt x="229" y="572"/>
                        <a:pt x="228" y="572"/>
                      </a:cubicBezTo>
                      <a:cubicBezTo>
                        <a:pt x="219" y="579"/>
                        <a:pt x="219" y="579"/>
                        <a:pt x="219" y="579"/>
                      </a:cubicBezTo>
                      <a:cubicBezTo>
                        <a:pt x="218" y="580"/>
                        <a:pt x="218" y="580"/>
                        <a:pt x="217" y="580"/>
                      </a:cubicBezTo>
                      <a:cubicBezTo>
                        <a:pt x="211" y="579"/>
                        <a:pt x="211" y="579"/>
                        <a:pt x="211" y="579"/>
                      </a:cubicBezTo>
                      <a:cubicBezTo>
                        <a:pt x="209" y="586"/>
                        <a:pt x="209" y="586"/>
                        <a:pt x="209" y="586"/>
                      </a:cubicBezTo>
                      <a:cubicBezTo>
                        <a:pt x="209" y="586"/>
                        <a:pt x="209" y="586"/>
                        <a:pt x="208" y="587"/>
                      </a:cubicBezTo>
                      <a:cubicBezTo>
                        <a:pt x="208" y="588"/>
                        <a:pt x="207" y="588"/>
                        <a:pt x="206" y="588"/>
                      </a:cubicBezTo>
                      <a:cubicBezTo>
                        <a:pt x="199" y="589"/>
                        <a:pt x="199" y="589"/>
                        <a:pt x="199" y="589"/>
                      </a:cubicBezTo>
                      <a:cubicBezTo>
                        <a:pt x="201" y="595"/>
                        <a:pt x="201" y="595"/>
                        <a:pt x="201" y="595"/>
                      </a:cubicBezTo>
                      <a:cubicBezTo>
                        <a:pt x="202" y="596"/>
                        <a:pt x="201" y="596"/>
                        <a:pt x="201" y="597"/>
                      </a:cubicBezTo>
                      <a:cubicBezTo>
                        <a:pt x="200" y="598"/>
                        <a:pt x="200" y="598"/>
                        <a:pt x="200" y="598"/>
                      </a:cubicBezTo>
                      <a:cubicBezTo>
                        <a:pt x="200" y="598"/>
                        <a:pt x="200" y="599"/>
                        <a:pt x="200" y="599"/>
                      </a:cubicBezTo>
                      <a:cubicBezTo>
                        <a:pt x="194" y="607"/>
                        <a:pt x="194" y="607"/>
                        <a:pt x="194" y="607"/>
                      </a:cubicBezTo>
                      <a:cubicBezTo>
                        <a:pt x="197" y="617"/>
                        <a:pt x="197" y="617"/>
                        <a:pt x="197" y="617"/>
                      </a:cubicBezTo>
                      <a:cubicBezTo>
                        <a:pt x="198" y="618"/>
                        <a:pt x="197" y="619"/>
                        <a:pt x="197" y="620"/>
                      </a:cubicBezTo>
                      <a:cubicBezTo>
                        <a:pt x="196" y="620"/>
                        <a:pt x="196" y="620"/>
                        <a:pt x="196" y="620"/>
                      </a:cubicBezTo>
                      <a:cubicBezTo>
                        <a:pt x="196" y="621"/>
                        <a:pt x="196" y="621"/>
                        <a:pt x="195" y="622"/>
                      </a:cubicBezTo>
                      <a:cubicBezTo>
                        <a:pt x="182" y="630"/>
                        <a:pt x="182" y="630"/>
                        <a:pt x="182" y="630"/>
                      </a:cubicBezTo>
                      <a:cubicBezTo>
                        <a:pt x="182" y="630"/>
                        <a:pt x="182" y="630"/>
                        <a:pt x="182" y="630"/>
                      </a:cubicBezTo>
                      <a:cubicBezTo>
                        <a:pt x="199" y="625"/>
                        <a:pt x="199" y="625"/>
                        <a:pt x="199" y="625"/>
                      </a:cubicBezTo>
                      <a:cubicBezTo>
                        <a:pt x="199" y="625"/>
                        <a:pt x="200" y="625"/>
                        <a:pt x="201" y="626"/>
                      </a:cubicBezTo>
                      <a:cubicBezTo>
                        <a:pt x="226" y="681"/>
                        <a:pt x="226" y="681"/>
                        <a:pt x="226" y="681"/>
                      </a:cubicBezTo>
                      <a:cubicBezTo>
                        <a:pt x="226" y="682"/>
                        <a:pt x="226" y="682"/>
                        <a:pt x="226" y="682"/>
                      </a:cubicBezTo>
                      <a:cubicBezTo>
                        <a:pt x="228" y="717"/>
                        <a:pt x="228" y="717"/>
                        <a:pt x="228" y="717"/>
                      </a:cubicBezTo>
                      <a:cubicBezTo>
                        <a:pt x="228" y="717"/>
                        <a:pt x="228" y="718"/>
                        <a:pt x="228" y="718"/>
                      </a:cubicBezTo>
                      <a:cubicBezTo>
                        <a:pt x="228" y="719"/>
                        <a:pt x="228" y="719"/>
                        <a:pt x="228" y="719"/>
                      </a:cubicBezTo>
                      <a:cubicBezTo>
                        <a:pt x="227" y="719"/>
                        <a:pt x="227" y="720"/>
                        <a:pt x="227" y="720"/>
                      </a:cubicBezTo>
                      <a:cubicBezTo>
                        <a:pt x="220" y="734"/>
                        <a:pt x="220" y="734"/>
                        <a:pt x="220" y="734"/>
                      </a:cubicBezTo>
                      <a:cubicBezTo>
                        <a:pt x="219" y="735"/>
                        <a:pt x="219" y="735"/>
                        <a:pt x="218" y="735"/>
                      </a:cubicBezTo>
                      <a:cubicBezTo>
                        <a:pt x="214" y="737"/>
                        <a:pt x="214" y="737"/>
                        <a:pt x="214" y="737"/>
                      </a:cubicBezTo>
                      <a:cubicBezTo>
                        <a:pt x="222" y="785"/>
                        <a:pt x="222" y="785"/>
                        <a:pt x="222" y="785"/>
                      </a:cubicBezTo>
                      <a:cubicBezTo>
                        <a:pt x="221" y="813"/>
                        <a:pt x="221" y="813"/>
                        <a:pt x="221" y="813"/>
                      </a:cubicBezTo>
                      <a:cubicBezTo>
                        <a:pt x="221" y="813"/>
                        <a:pt x="221" y="813"/>
                        <a:pt x="221" y="814"/>
                      </a:cubicBezTo>
                      <a:cubicBezTo>
                        <a:pt x="221" y="814"/>
                        <a:pt x="221" y="814"/>
                        <a:pt x="221" y="814"/>
                      </a:cubicBezTo>
                      <a:cubicBezTo>
                        <a:pt x="221" y="815"/>
                        <a:pt x="220" y="815"/>
                        <a:pt x="220" y="816"/>
                      </a:cubicBezTo>
                      <a:cubicBezTo>
                        <a:pt x="212" y="826"/>
                        <a:pt x="212" y="826"/>
                        <a:pt x="212" y="826"/>
                      </a:cubicBezTo>
                      <a:cubicBezTo>
                        <a:pt x="214" y="844"/>
                        <a:pt x="214" y="844"/>
                        <a:pt x="214" y="844"/>
                      </a:cubicBezTo>
                      <a:cubicBezTo>
                        <a:pt x="230" y="854"/>
                        <a:pt x="230" y="854"/>
                        <a:pt x="230" y="854"/>
                      </a:cubicBezTo>
                      <a:cubicBezTo>
                        <a:pt x="230" y="854"/>
                        <a:pt x="230" y="854"/>
                        <a:pt x="230" y="854"/>
                      </a:cubicBezTo>
                      <a:cubicBezTo>
                        <a:pt x="237" y="868"/>
                        <a:pt x="237" y="868"/>
                        <a:pt x="237" y="868"/>
                      </a:cubicBezTo>
                      <a:cubicBezTo>
                        <a:pt x="237" y="868"/>
                        <a:pt x="237" y="869"/>
                        <a:pt x="237" y="869"/>
                      </a:cubicBezTo>
                      <a:cubicBezTo>
                        <a:pt x="236" y="872"/>
                        <a:pt x="236" y="872"/>
                        <a:pt x="236" y="872"/>
                      </a:cubicBezTo>
                      <a:cubicBezTo>
                        <a:pt x="236" y="872"/>
                        <a:pt x="236" y="872"/>
                        <a:pt x="236" y="872"/>
                      </a:cubicBezTo>
                      <a:cubicBezTo>
                        <a:pt x="234" y="878"/>
                        <a:pt x="234" y="878"/>
                        <a:pt x="234" y="878"/>
                      </a:cubicBezTo>
                      <a:cubicBezTo>
                        <a:pt x="239" y="881"/>
                        <a:pt x="239" y="881"/>
                        <a:pt x="239" y="881"/>
                      </a:cubicBezTo>
                      <a:cubicBezTo>
                        <a:pt x="241" y="876"/>
                        <a:pt x="241" y="876"/>
                        <a:pt x="241" y="876"/>
                      </a:cubicBezTo>
                      <a:cubicBezTo>
                        <a:pt x="241" y="876"/>
                        <a:pt x="242" y="875"/>
                        <a:pt x="243" y="875"/>
                      </a:cubicBezTo>
                      <a:cubicBezTo>
                        <a:pt x="250" y="874"/>
                        <a:pt x="250" y="874"/>
                        <a:pt x="250" y="874"/>
                      </a:cubicBezTo>
                      <a:cubicBezTo>
                        <a:pt x="250" y="874"/>
                        <a:pt x="251" y="874"/>
                        <a:pt x="251" y="874"/>
                      </a:cubicBezTo>
                      <a:cubicBezTo>
                        <a:pt x="265" y="883"/>
                        <a:pt x="265" y="883"/>
                        <a:pt x="265" y="883"/>
                      </a:cubicBezTo>
                      <a:cubicBezTo>
                        <a:pt x="266" y="879"/>
                        <a:pt x="266" y="879"/>
                        <a:pt x="266" y="879"/>
                      </a:cubicBezTo>
                      <a:cubicBezTo>
                        <a:pt x="266" y="879"/>
                        <a:pt x="266" y="878"/>
                        <a:pt x="267" y="878"/>
                      </a:cubicBezTo>
                      <a:cubicBezTo>
                        <a:pt x="288" y="870"/>
                        <a:pt x="288" y="870"/>
                        <a:pt x="288" y="870"/>
                      </a:cubicBezTo>
                      <a:cubicBezTo>
                        <a:pt x="291" y="861"/>
                        <a:pt x="291" y="861"/>
                        <a:pt x="291" y="861"/>
                      </a:cubicBezTo>
                      <a:cubicBezTo>
                        <a:pt x="291" y="861"/>
                        <a:pt x="291" y="860"/>
                        <a:pt x="292" y="860"/>
                      </a:cubicBezTo>
                      <a:cubicBezTo>
                        <a:pt x="299" y="859"/>
                        <a:pt x="299" y="859"/>
                        <a:pt x="299" y="859"/>
                      </a:cubicBezTo>
                      <a:cubicBezTo>
                        <a:pt x="310" y="844"/>
                        <a:pt x="310" y="844"/>
                        <a:pt x="310" y="844"/>
                      </a:cubicBezTo>
                      <a:cubicBezTo>
                        <a:pt x="310" y="844"/>
                        <a:pt x="311" y="844"/>
                        <a:pt x="311" y="844"/>
                      </a:cubicBezTo>
                      <a:cubicBezTo>
                        <a:pt x="337" y="838"/>
                        <a:pt x="337" y="838"/>
                        <a:pt x="337" y="838"/>
                      </a:cubicBezTo>
                      <a:cubicBezTo>
                        <a:pt x="338" y="838"/>
                        <a:pt x="338" y="838"/>
                        <a:pt x="339" y="838"/>
                      </a:cubicBezTo>
                      <a:cubicBezTo>
                        <a:pt x="344" y="845"/>
                        <a:pt x="344" y="845"/>
                        <a:pt x="344" y="845"/>
                      </a:cubicBezTo>
                      <a:cubicBezTo>
                        <a:pt x="354" y="846"/>
                        <a:pt x="354" y="846"/>
                        <a:pt x="354" y="846"/>
                      </a:cubicBezTo>
                      <a:cubicBezTo>
                        <a:pt x="354" y="846"/>
                        <a:pt x="354" y="846"/>
                        <a:pt x="355" y="846"/>
                      </a:cubicBezTo>
                      <a:cubicBezTo>
                        <a:pt x="380" y="860"/>
                        <a:pt x="380" y="860"/>
                        <a:pt x="380" y="860"/>
                      </a:cubicBezTo>
                      <a:cubicBezTo>
                        <a:pt x="381" y="860"/>
                        <a:pt x="381" y="860"/>
                        <a:pt x="381" y="861"/>
                      </a:cubicBezTo>
                      <a:cubicBezTo>
                        <a:pt x="390" y="879"/>
                        <a:pt x="390" y="879"/>
                        <a:pt x="390" y="879"/>
                      </a:cubicBezTo>
                      <a:cubicBezTo>
                        <a:pt x="397" y="871"/>
                        <a:pt x="397" y="871"/>
                        <a:pt x="397" y="871"/>
                      </a:cubicBezTo>
                      <a:cubicBezTo>
                        <a:pt x="397" y="871"/>
                        <a:pt x="398" y="871"/>
                        <a:pt x="399" y="871"/>
                      </a:cubicBezTo>
                      <a:cubicBezTo>
                        <a:pt x="410" y="874"/>
                        <a:pt x="410" y="874"/>
                        <a:pt x="410" y="874"/>
                      </a:cubicBezTo>
                      <a:cubicBezTo>
                        <a:pt x="425" y="863"/>
                        <a:pt x="425" y="863"/>
                        <a:pt x="425" y="863"/>
                      </a:cubicBezTo>
                      <a:cubicBezTo>
                        <a:pt x="426" y="863"/>
                        <a:pt x="426" y="862"/>
                        <a:pt x="427" y="862"/>
                      </a:cubicBezTo>
                      <a:cubicBezTo>
                        <a:pt x="434" y="863"/>
                        <a:pt x="434" y="863"/>
                        <a:pt x="434" y="863"/>
                      </a:cubicBezTo>
                      <a:cubicBezTo>
                        <a:pt x="426" y="818"/>
                        <a:pt x="426" y="818"/>
                        <a:pt x="426" y="818"/>
                      </a:cubicBezTo>
                      <a:cubicBezTo>
                        <a:pt x="426" y="817"/>
                        <a:pt x="426" y="817"/>
                        <a:pt x="426" y="817"/>
                      </a:cubicBezTo>
                      <a:cubicBezTo>
                        <a:pt x="451" y="758"/>
                        <a:pt x="451" y="758"/>
                        <a:pt x="451" y="758"/>
                      </a:cubicBezTo>
                      <a:cubicBezTo>
                        <a:pt x="454" y="738"/>
                        <a:pt x="454" y="738"/>
                        <a:pt x="454" y="738"/>
                      </a:cubicBezTo>
                      <a:cubicBezTo>
                        <a:pt x="454" y="737"/>
                        <a:pt x="454" y="737"/>
                        <a:pt x="454" y="737"/>
                      </a:cubicBezTo>
                      <a:cubicBezTo>
                        <a:pt x="466" y="726"/>
                        <a:pt x="466" y="726"/>
                        <a:pt x="466" y="726"/>
                      </a:cubicBezTo>
                      <a:cubicBezTo>
                        <a:pt x="467" y="720"/>
                        <a:pt x="467" y="720"/>
                        <a:pt x="467" y="720"/>
                      </a:cubicBezTo>
                      <a:cubicBezTo>
                        <a:pt x="467" y="720"/>
                        <a:pt x="467" y="720"/>
                        <a:pt x="467" y="720"/>
                      </a:cubicBezTo>
                      <a:cubicBezTo>
                        <a:pt x="453" y="724"/>
                        <a:pt x="453" y="724"/>
                        <a:pt x="453" y="724"/>
                      </a:cubicBezTo>
                      <a:cubicBezTo>
                        <a:pt x="452" y="724"/>
                        <a:pt x="451" y="724"/>
                        <a:pt x="450" y="723"/>
                      </a:cubicBezTo>
                      <a:cubicBezTo>
                        <a:pt x="446" y="724"/>
                        <a:pt x="446" y="724"/>
                        <a:pt x="446" y="724"/>
                      </a:cubicBezTo>
                      <a:cubicBezTo>
                        <a:pt x="445" y="724"/>
                        <a:pt x="444" y="724"/>
                        <a:pt x="444" y="723"/>
                      </a:cubicBezTo>
                      <a:cubicBezTo>
                        <a:pt x="444" y="722"/>
                        <a:pt x="444" y="722"/>
                        <a:pt x="444" y="721"/>
                      </a:cubicBezTo>
                      <a:cubicBezTo>
                        <a:pt x="465" y="701"/>
                        <a:pt x="465" y="701"/>
                        <a:pt x="465" y="701"/>
                      </a:cubicBezTo>
                      <a:cubicBezTo>
                        <a:pt x="475" y="683"/>
                        <a:pt x="475" y="683"/>
                        <a:pt x="475" y="683"/>
                      </a:cubicBezTo>
                      <a:cubicBezTo>
                        <a:pt x="475" y="682"/>
                        <a:pt x="475" y="682"/>
                        <a:pt x="476" y="682"/>
                      </a:cubicBezTo>
                      <a:cubicBezTo>
                        <a:pt x="502" y="667"/>
                        <a:pt x="502" y="667"/>
                        <a:pt x="502" y="667"/>
                      </a:cubicBezTo>
                      <a:cubicBezTo>
                        <a:pt x="502" y="667"/>
                        <a:pt x="503" y="667"/>
                        <a:pt x="503" y="667"/>
                      </a:cubicBezTo>
                      <a:cubicBezTo>
                        <a:pt x="532" y="668"/>
                        <a:pt x="532" y="668"/>
                        <a:pt x="532" y="668"/>
                      </a:cubicBezTo>
                      <a:cubicBezTo>
                        <a:pt x="532" y="668"/>
                        <a:pt x="533" y="668"/>
                        <a:pt x="533" y="669"/>
                      </a:cubicBezTo>
                      <a:cubicBezTo>
                        <a:pt x="560" y="721"/>
                        <a:pt x="560" y="721"/>
                        <a:pt x="560" y="721"/>
                      </a:cubicBezTo>
                      <a:cubicBezTo>
                        <a:pt x="606" y="731"/>
                        <a:pt x="606" y="731"/>
                        <a:pt x="606" y="731"/>
                      </a:cubicBezTo>
                      <a:cubicBezTo>
                        <a:pt x="606" y="731"/>
                        <a:pt x="607" y="732"/>
                        <a:pt x="607" y="733"/>
                      </a:cubicBezTo>
                      <a:cubicBezTo>
                        <a:pt x="607" y="740"/>
                        <a:pt x="607" y="740"/>
                        <a:pt x="607" y="740"/>
                      </a:cubicBezTo>
                      <a:cubicBezTo>
                        <a:pt x="611" y="742"/>
                        <a:pt x="611" y="742"/>
                        <a:pt x="611" y="742"/>
                      </a:cubicBezTo>
                      <a:cubicBezTo>
                        <a:pt x="619" y="738"/>
                        <a:pt x="619" y="738"/>
                        <a:pt x="619" y="738"/>
                      </a:cubicBezTo>
                      <a:cubicBezTo>
                        <a:pt x="623" y="726"/>
                        <a:pt x="623" y="726"/>
                        <a:pt x="623" y="726"/>
                      </a:cubicBezTo>
                      <a:cubicBezTo>
                        <a:pt x="623" y="726"/>
                        <a:pt x="623" y="726"/>
                        <a:pt x="623" y="726"/>
                      </a:cubicBezTo>
                      <a:cubicBezTo>
                        <a:pt x="649" y="702"/>
                        <a:pt x="649" y="702"/>
                        <a:pt x="649" y="702"/>
                      </a:cubicBezTo>
                      <a:cubicBezTo>
                        <a:pt x="649" y="702"/>
                        <a:pt x="649" y="702"/>
                        <a:pt x="650" y="702"/>
                      </a:cubicBezTo>
                      <a:cubicBezTo>
                        <a:pt x="689" y="687"/>
                        <a:pt x="689" y="687"/>
                        <a:pt x="689" y="687"/>
                      </a:cubicBezTo>
                      <a:cubicBezTo>
                        <a:pt x="690" y="687"/>
                        <a:pt x="691" y="687"/>
                        <a:pt x="692" y="688"/>
                      </a:cubicBezTo>
                      <a:cubicBezTo>
                        <a:pt x="692" y="688"/>
                        <a:pt x="692" y="689"/>
                        <a:pt x="692" y="690"/>
                      </a:cubicBezTo>
                      <a:cubicBezTo>
                        <a:pt x="687" y="695"/>
                        <a:pt x="687" y="695"/>
                        <a:pt x="687" y="695"/>
                      </a:cubicBezTo>
                      <a:cubicBezTo>
                        <a:pt x="687" y="696"/>
                        <a:pt x="687" y="696"/>
                        <a:pt x="686" y="697"/>
                      </a:cubicBezTo>
                      <a:cubicBezTo>
                        <a:pt x="679" y="706"/>
                        <a:pt x="679" y="706"/>
                        <a:pt x="679" y="706"/>
                      </a:cubicBezTo>
                      <a:cubicBezTo>
                        <a:pt x="679" y="706"/>
                        <a:pt x="678" y="707"/>
                        <a:pt x="677" y="707"/>
                      </a:cubicBezTo>
                      <a:cubicBezTo>
                        <a:pt x="665" y="707"/>
                        <a:pt x="665" y="707"/>
                        <a:pt x="665" y="707"/>
                      </a:cubicBezTo>
                      <a:cubicBezTo>
                        <a:pt x="650" y="716"/>
                        <a:pt x="650" y="716"/>
                        <a:pt x="650" y="716"/>
                      </a:cubicBezTo>
                      <a:cubicBezTo>
                        <a:pt x="630" y="737"/>
                        <a:pt x="630" y="737"/>
                        <a:pt x="630" y="737"/>
                      </a:cubicBezTo>
                      <a:cubicBezTo>
                        <a:pt x="630" y="738"/>
                        <a:pt x="630" y="738"/>
                        <a:pt x="630" y="738"/>
                      </a:cubicBezTo>
                      <a:cubicBezTo>
                        <a:pt x="639" y="740"/>
                        <a:pt x="639" y="740"/>
                        <a:pt x="639" y="740"/>
                      </a:cubicBezTo>
                      <a:cubicBezTo>
                        <a:pt x="640" y="740"/>
                        <a:pt x="640" y="741"/>
                        <a:pt x="640" y="741"/>
                      </a:cubicBezTo>
                      <a:cubicBezTo>
                        <a:pt x="640" y="742"/>
                        <a:pt x="640" y="743"/>
                        <a:pt x="640" y="743"/>
                      </a:cubicBezTo>
                      <a:cubicBezTo>
                        <a:pt x="637" y="745"/>
                        <a:pt x="637" y="745"/>
                        <a:pt x="637" y="745"/>
                      </a:cubicBezTo>
                      <a:cubicBezTo>
                        <a:pt x="637" y="746"/>
                        <a:pt x="637" y="746"/>
                        <a:pt x="636" y="747"/>
                      </a:cubicBezTo>
                      <a:cubicBezTo>
                        <a:pt x="632" y="750"/>
                        <a:pt x="632" y="750"/>
                        <a:pt x="632" y="750"/>
                      </a:cubicBezTo>
                      <a:cubicBezTo>
                        <a:pt x="632" y="750"/>
                        <a:pt x="631" y="750"/>
                        <a:pt x="631" y="751"/>
                      </a:cubicBezTo>
                      <a:cubicBezTo>
                        <a:pt x="602" y="758"/>
                        <a:pt x="602" y="758"/>
                        <a:pt x="602" y="758"/>
                      </a:cubicBezTo>
                      <a:cubicBezTo>
                        <a:pt x="610" y="775"/>
                        <a:pt x="610" y="775"/>
                        <a:pt x="610" y="775"/>
                      </a:cubicBezTo>
                      <a:cubicBezTo>
                        <a:pt x="610" y="775"/>
                        <a:pt x="610" y="775"/>
                        <a:pt x="610" y="775"/>
                      </a:cubicBezTo>
                      <a:cubicBezTo>
                        <a:pt x="612" y="788"/>
                        <a:pt x="612" y="788"/>
                        <a:pt x="612" y="788"/>
                      </a:cubicBezTo>
                      <a:cubicBezTo>
                        <a:pt x="612" y="788"/>
                        <a:pt x="611" y="789"/>
                        <a:pt x="611" y="789"/>
                      </a:cubicBezTo>
                      <a:cubicBezTo>
                        <a:pt x="611" y="789"/>
                        <a:pt x="611" y="789"/>
                        <a:pt x="611" y="789"/>
                      </a:cubicBezTo>
                      <a:cubicBezTo>
                        <a:pt x="611" y="790"/>
                        <a:pt x="611" y="791"/>
                        <a:pt x="610" y="791"/>
                      </a:cubicBezTo>
                      <a:cubicBezTo>
                        <a:pt x="607" y="794"/>
                        <a:pt x="607" y="794"/>
                        <a:pt x="607" y="794"/>
                      </a:cubicBezTo>
                      <a:cubicBezTo>
                        <a:pt x="623" y="818"/>
                        <a:pt x="623" y="818"/>
                        <a:pt x="623" y="818"/>
                      </a:cubicBezTo>
                      <a:cubicBezTo>
                        <a:pt x="623" y="818"/>
                        <a:pt x="624" y="818"/>
                        <a:pt x="624" y="818"/>
                      </a:cubicBezTo>
                      <a:cubicBezTo>
                        <a:pt x="643" y="881"/>
                        <a:pt x="643" y="881"/>
                        <a:pt x="643" y="881"/>
                      </a:cubicBezTo>
                      <a:cubicBezTo>
                        <a:pt x="643" y="881"/>
                        <a:pt x="643" y="881"/>
                        <a:pt x="643" y="882"/>
                      </a:cubicBezTo>
                      <a:cubicBezTo>
                        <a:pt x="640" y="909"/>
                        <a:pt x="640" y="909"/>
                        <a:pt x="640" y="909"/>
                      </a:cubicBezTo>
                      <a:cubicBezTo>
                        <a:pt x="640" y="909"/>
                        <a:pt x="640" y="909"/>
                        <a:pt x="640" y="909"/>
                      </a:cubicBezTo>
                      <a:cubicBezTo>
                        <a:pt x="639" y="910"/>
                        <a:pt x="639" y="910"/>
                        <a:pt x="639" y="910"/>
                      </a:cubicBezTo>
                      <a:cubicBezTo>
                        <a:pt x="639" y="910"/>
                        <a:pt x="639" y="910"/>
                        <a:pt x="639" y="910"/>
                      </a:cubicBezTo>
                      <a:cubicBezTo>
                        <a:pt x="639" y="910"/>
                        <a:pt x="639" y="911"/>
                        <a:pt x="639" y="911"/>
                      </a:cubicBezTo>
                      <a:cubicBezTo>
                        <a:pt x="634" y="920"/>
                        <a:pt x="634" y="920"/>
                        <a:pt x="634" y="920"/>
                      </a:cubicBezTo>
                      <a:cubicBezTo>
                        <a:pt x="633" y="921"/>
                        <a:pt x="633" y="921"/>
                        <a:pt x="633" y="921"/>
                      </a:cubicBezTo>
                      <a:cubicBezTo>
                        <a:pt x="616" y="930"/>
                        <a:pt x="616" y="930"/>
                        <a:pt x="616" y="930"/>
                      </a:cubicBezTo>
                      <a:cubicBezTo>
                        <a:pt x="614" y="950"/>
                        <a:pt x="614" y="950"/>
                        <a:pt x="614" y="950"/>
                      </a:cubicBezTo>
                      <a:cubicBezTo>
                        <a:pt x="614" y="950"/>
                        <a:pt x="614" y="951"/>
                        <a:pt x="613" y="951"/>
                      </a:cubicBezTo>
                      <a:cubicBezTo>
                        <a:pt x="613" y="951"/>
                        <a:pt x="613" y="951"/>
                        <a:pt x="613" y="951"/>
                      </a:cubicBezTo>
                      <a:cubicBezTo>
                        <a:pt x="613" y="952"/>
                        <a:pt x="613" y="952"/>
                        <a:pt x="612" y="953"/>
                      </a:cubicBezTo>
                      <a:cubicBezTo>
                        <a:pt x="605" y="960"/>
                        <a:pt x="605" y="960"/>
                        <a:pt x="605" y="960"/>
                      </a:cubicBezTo>
                      <a:cubicBezTo>
                        <a:pt x="607" y="966"/>
                        <a:pt x="607" y="966"/>
                        <a:pt x="607" y="966"/>
                      </a:cubicBezTo>
                      <a:lnTo>
                        <a:pt x="621" y="97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7" name="Freeform 100">
                  <a:extLst>
                    <a:ext uri="{FF2B5EF4-FFF2-40B4-BE49-F238E27FC236}">
                      <a16:creationId xmlns:a16="http://schemas.microsoft.com/office/drawing/2014/main" id="{CA5D1248-F03F-4AB2-A329-4CE6F85C1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6863" y="5816600"/>
                  <a:ext cx="52388" cy="69850"/>
                </a:xfrm>
                <a:custGeom>
                  <a:avLst/>
                  <a:gdLst>
                    <a:gd name="T0" fmla="*/ 20 w 36"/>
                    <a:gd name="T1" fmla="*/ 47 h 47"/>
                    <a:gd name="T2" fmla="*/ 36 w 36"/>
                    <a:gd name="T3" fmla="*/ 38 h 47"/>
                    <a:gd name="T4" fmla="*/ 35 w 36"/>
                    <a:gd name="T5" fmla="*/ 13 h 47"/>
                    <a:gd name="T6" fmla="*/ 20 w 36"/>
                    <a:gd name="T7" fmla="*/ 2 h 47"/>
                    <a:gd name="T8" fmla="*/ 7 w 36"/>
                    <a:gd name="T9" fmla="*/ 0 h 47"/>
                    <a:gd name="T10" fmla="*/ 4 w 36"/>
                    <a:gd name="T11" fmla="*/ 1 h 47"/>
                    <a:gd name="T12" fmla="*/ 7 w 36"/>
                    <a:gd name="T13" fmla="*/ 26 h 47"/>
                    <a:gd name="T14" fmla="*/ 7 w 36"/>
                    <a:gd name="T15" fmla="*/ 27 h 47"/>
                    <a:gd name="T16" fmla="*/ 5 w 36"/>
                    <a:gd name="T17" fmla="*/ 28 h 47"/>
                    <a:gd name="T18" fmla="*/ 5 w 36"/>
                    <a:gd name="T19" fmla="*/ 28 h 47"/>
                    <a:gd name="T20" fmla="*/ 3 w 36"/>
                    <a:gd name="T21" fmla="*/ 29 h 47"/>
                    <a:gd name="T22" fmla="*/ 0 w 36"/>
                    <a:gd name="T23" fmla="*/ 28 h 47"/>
                    <a:gd name="T24" fmla="*/ 20 w 36"/>
                    <a:gd name="T25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47">
                      <a:moveTo>
                        <a:pt x="20" y="47"/>
                      </a:move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7"/>
                        <a:pt x="7" y="27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9"/>
                        <a:pt x="4" y="29"/>
                        <a:pt x="3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lnTo>
                        <a:pt x="20" y="4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6" name="Freeform 101">
                  <a:extLst>
                    <a:ext uri="{FF2B5EF4-FFF2-40B4-BE49-F238E27FC236}">
                      <a16:creationId xmlns:a16="http://schemas.microsoft.com/office/drawing/2014/main" id="{F1BA8676-8C1C-47B9-81CB-3471456AB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4450" y="5362575"/>
                  <a:ext cx="482600" cy="474663"/>
                </a:xfrm>
                <a:custGeom>
                  <a:avLst/>
                  <a:gdLst>
                    <a:gd name="T0" fmla="*/ 310 w 326"/>
                    <a:gd name="T1" fmla="*/ 233 h 321"/>
                    <a:gd name="T2" fmla="*/ 326 w 326"/>
                    <a:gd name="T3" fmla="*/ 198 h 321"/>
                    <a:gd name="T4" fmla="*/ 313 w 326"/>
                    <a:gd name="T5" fmla="*/ 171 h 321"/>
                    <a:gd name="T6" fmla="*/ 297 w 326"/>
                    <a:gd name="T7" fmla="*/ 144 h 321"/>
                    <a:gd name="T8" fmla="*/ 295 w 326"/>
                    <a:gd name="T9" fmla="*/ 127 h 321"/>
                    <a:gd name="T10" fmla="*/ 296 w 326"/>
                    <a:gd name="T11" fmla="*/ 125 h 321"/>
                    <a:gd name="T12" fmla="*/ 304 w 326"/>
                    <a:gd name="T13" fmla="*/ 103 h 321"/>
                    <a:gd name="T14" fmla="*/ 312 w 326"/>
                    <a:gd name="T15" fmla="*/ 90 h 321"/>
                    <a:gd name="T16" fmla="*/ 297 w 326"/>
                    <a:gd name="T17" fmla="*/ 67 h 321"/>
                    <a:gd name="T18" fmla="*/ 294 w 326"/>
                    <a:gd name="T19" fmla="*/ 53 h 321"/>
                    <a:gd name="T20" fmla="*/ 299 w 326"/>
                    <a:gd name="T21" fmla="*/ 35 h 321"/>
                    <a:gd name="T22" fmla="*/ 300 w 326"/>
                    <a:gd name="T23" fmla="*/ 33 h 321"/>
                    <a:gd name="T24" fmla="*/ 305 w 326"/>
                    <a:gd name="T25" fmla="*/ 8 h 321"/>
                    <a:gd name="T26" fmla="*/ 228 w 326"/>
                    <a:gd name="T27" fmla="*/ 36 h 321"/>
                    <a:gd name="T28" fmla="*/ 208 w 326"/>
                    <a:gd name="T29" fmla="*/ 27 h 321"/>
                    <a:gd name="T30" fmla="*/ 189 w 326"/>
                    <a:gd name="T31" fmla="*/ 90 h 321"/>
                    <a:gd name="T32" fmla="*/ 138 w 326"/>
                    <a:gd name="T33" fmla="*/ 147 h 321"/>
                    <a:gd name="T34" fmla="*/ 135 w 326"/>
                    <a:gd name="T35" fmla="*/ 148 h 321"/>
                    <a:gd name="T36" fmla="*/ 101 w 326"/>
                    <a:gd name="T37" fmla="*/ 151 h 321"/>
                    <a:gd name="T38" fmla="*/ 89 w 326"/>
                    <a:gd name="T39" fmla="*/ 146 h 321"/>
                    <a:gd name="T40" fmla="*/ 87 w 326"/>
                    <a:gd name="T41" fmla="*/ 151 h 321"/>
                    <a:gd name="T42" fmla="*/ 84 w 326"/>
                    <a:gd name="T43" fmla="*/ 153 h 321"/>
                    <a:gd name="T44" fmla="*/ 67 w 326"/>
                    <a:gd name="T45" fmla="*/ 153 h 321"/>
                    <a:gd name="T46" fmla="*/ 54 w 326"/>
                    <a:gd name="T47" fmla="*/ 156 h 321"/>
                    <a:gd name="T48" fmla="*/ 37 w 326"/>
                    <a:gd name="T49" fmla="*/ 162 h 321"/>
                    <a:gd name="T50" fmla="*/ 35 w 326"/>
                    <a:gd name="T51" fmla="*/ 186 h 321"/>
                    <a:gd name="T52" fmla="*/ 25 w 326"/>
                    <a:gd name="T53" fmla="*/ 194 h 321"/>
                    <a:gd name="T54" fmla="*/ 11 w 326"/>
                    <a:gd name="T55" fmla="*/ 217 h 321"/>
                    <a:gd name="T56" fmla="*/ 0 w 326"/>
                    <a:gd name="T57" fmla="*/ 228 h 321"/>
                    <a:gd name="T58" fmla="*/ 9 w 326"/>
                    <a:gd name="T59" fmla="*/ 234 h 321"/>
                    <a:gd name="T60" fmla="*/ 27 w 326"/>
                    <a:gd name="T61" fmla="*/ 243 h 321"/>
                    <a:gd name="T62" fmla="*/ 48 w 326"/>
                    <a:gd name="T63" fmla="*/ 282 h 321"/>
                    <a:gd name="T64" fmla="*/ 65 w 326"/>
                    <a:gd name="T65" fmla="*/ 269 h 321"/>
                    <a:gd name="T66" fmla="*/ 77 w 326"/>
                    <a:gd name="T67" fmla="*/ 277 h 321"/>
                    <a:gd name="T68" fmla="*/ 86 w 326"/>
                    <a:gd name="T69" fmla="*/ 293 h 321"/>
                    <a:gd name="T70" fmla="*/ 95 w 326"/>
                    <a:gd name="T71" fmla="*/ 321 h 321"/>
                    <a:gd name="T72" fmla="*/ 101 w 326"/>
                    <a:gd name="T73" fmla="*/ 315 h 321"/>
                    <a:gd name="T74" fmla="*/ 120 w 326"/>
                    <a:gd name="T75" fmla="*/ 313 h 321"/>
                    <a:gd name="T76" fmla="*/ 126 w 326"/>
                    <a:gd name="T77" fmla="*/ 306 h 321"/>
                    <a:gd name="T78" fmla="*/ 164 w 326"/>
                    <a:gd name="T79" fmla="*/ 298 h 321"/>
                    <a:gd name="T80" fmla="*/ 152 w 326"/>
                    <a:gd name="T81" fmla="*/ 284 h 321"/>
                    <a:gd name="T82" fmla="*/ 149 w 326"/>
                    <a:gd name="T83" fmla="*/ 280 h 321"/>
                    <a:gd name="T84" fmla="*/ 164 w 326"/>
                    <a:gd name="T85" fmla="*/ 275 h 321"/>
                    <a:gd name="T86" fmla="*/ 166 w 326"/>
                    <a:gd name="T87" fmla="*/ 276 h 321"/>
                    <a:gd name="T88" fmla="*/ 181 w 326"/>
                    <a:gd name="T89" fmla="*/ 291 h 321"/>
                    <a:gd name="T90" fmla="*/ 203 w 326"/>
                    <a:gd name="T91" fmla="*/ 289 h 321"/>
                    <a:gd name="T92" fmla="*/ 211 w 326"/>
                    <a:gd name="T93" fmla="*/ 299 h 321"/>
                    <a:gd name="T94" fmla="*/ 248 w 326"/>
                    <a:gd name="T95" fmla="*/ 216 h 321"/>
                    <a:gd name="T96" fmla="*/ 247 w 326"/>
                    <a:gd name="T97" fmla="*/ 214 h 321"/>
                    <a:gd name="T98" fmla="*/ 252 w 326"/>
                    <a:gd name="T99" fmla="*/ 184 h 321"/>
                    <a:gd name="T100" fmla="*/ 248 w 326"/>
                    <a:gd name="T101" fmla="*/ 179 h 321"/>
                    <a:gd name="T102" fmla="*/ 247 w 326"/>
                    <a:gd name="T103" fmla="*/ 177 h 321"/>
                    <a:gd name="T104" fmla="*/ 252 w 326"/>
                    <a:gd name="T105" fmla="*/ 164 h 321"/>
                    <a:gd name="T106" fmla="*/ 264 w 326"/>
                    <a:gd name="T107" fmla="*/ 181 h 321"/>
                    <a:gd name="T108" fmla="*/ 260 w 326"/>
                    <a:gd name="T109" fmla="*/ 205 h 321"/>
                    <a:gd name="T110" fmla="*/ 268 w 326"/>
                    <a:gd name="T111" fmla="*/ 201 h 321"/>
                    <a:gd name="T112" fmla="*/ 286 w 326"/>
                    <a:gd name="T113" fmla="*/ 208 h 321"/>
                    <a:gd name="T114" fmla="*/ 288 w 326"/>
                    <a:gd name="T115" fmla="*/ 220 h 321"/>
                    <a:gd name="T116" fmla="*/ 304 w 326"/>
                    <a:gd name="T117" fmla="*/ 233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321">
                      <a:moveTo>
                        <a:pt x="305" y="233"/>
                      </a:moveTo>
                      <a:cubicBezTo>
                        <a:pt x="310" y="233"/>
                        <a:pt x="310" y="233"/>
                        <a:pt x="310" y="233"/>
                      </a:cubicBezTo>
                      <a:cubicBezTo>
                        <a:pt x="316" y="229"/>
                        <a:pt x="316" y="229"/>
                        <a:pt x="316" y="229"/>
                      </a:cubicBezTo>
                      <a:cubicBezTo>
                        <a:pt x="326" y="198"/>
                        <a:pt x="326" y="198"/>
                        <a:pt x="326" y="198"/>
                      </a:cubicBezTo>
                      <a:cubicBezTo>
                        <a:pt x="320" y="174"/>
                        <a:pt x="320" y="174"/>
                        <a:pt x="320" y="174"/>
                      </a:cubicBezTo>
                      <a:cubicBezTo>
                        <a:pt x="313" y="171"/>
                        <a:pt x="313" y="171"/>
                        <a:pt x="313" y="171"/>
                      </a:cubicBezTo>
                      <a:cubicBezTo>
                        <a:pt x="313" y="171"/>
                        <a:pt x="313" y="170"/>
                        <a:pt x="312" y="170"/>
                      </a:cubicBezTo>
                      <a:cubicBezTo>
                        <a:pt x="297" y="144"/>
                        <a:pt x="297" y="144"/>
                        <a:pt x="297" y="144"/>
                      </a:cubicBezTo>
                      <a:cubicBezTo>
                        <a:pt x="297" y="144"/>
                        <a:pt x="297" y="143"/>
                        <a:pt x="297" y="143"/>
                      </a:cubicBezTo>
                      <a:cubicBezTo>
                        <a:pt x="295" y="127"/>
                        <a:pt x="295" y="127"/>
                        <a:pt x="295" y="127"/>
                      </a:cubicBezTo>
                      <a:cubicBezTo>
                        <a:pt x="295" y="127"/>
                        <a:pt x="295" y="126"/>
                        <a:pt x="296" y="126"/>
                      </a:cubicBezTo>
                      <a:cubicBezTo>
                        <a:pt x="296" y="125"/>
                        <a:pt x="296" y="125"/>
                        <a:pt x="296" y="125"/>
                      </a:cubicBezTo>
                      <a:cubicBezTo>
                        <a:pt x="304" y="118"/>
                        <a:pt x="304" y="118"/>
                        <a:pt x="304" y="118"/>
                      </a:cubicBezTo>
                      <a:cubicBezTo>
                        <a:pt x="304" y="103"/>
                        <a:pt x="304" y="103"/>
                        <a:pt x="304" y="103"/>
                      </a:cubicBezTo>
                      <a:cubicBezTo>
                        <a:pt x="304" y="103"/>
                        <a:pt x="304" y="102"/>
                        <a:pt x="304" y="102"/>
                      </a:cubicBezTo>
                      <a:cubicBezTo>
                        <a:pt x="312" y="90"/>
                        <a:pt x="312" y="90"/>
                        <a:pt x="312" y="90"/>
                      </a:cubicBezTo>
                      <a:cubicBezTo>
                        <a:pt x="297" y="70"/>
                        <a:pt x="297" y="70"/>
                        <a:pt x="297" y="70"/>
                      </a:cubicBezTo>
                      <a:cubicBezTo>
                        <a:pt x="296" y="69"/>
                        <a:pt x="296" y="68"/>
                        <a:pt x="297" y="67"/>
                      </a:cubicBezTo>
                      <a:cubicBezTo>
                        <a:pt x="302" y="61"/>
                        <a:pt x="302" y="61"/>
                        <a:pt x="302" y="61"/>
                      </a:cubicBezTo>
                      <a:cubicBezTo>
                        <a:pt x="294" y="53"/>
                        <a:pt x="294" y="53"/>
                        <a:pt x="294" y="53"/>
                      </a:cubicBezTo>
                      <a:cubicBezTo>
                        <a:pt x="293" y="52"/>
                        <a:pt x="293" y="51"/>
                        <a:pt x="293" y="51"/>
                      </a:cubicBezTo>
                      <a:cubicBezTo>
                        <a:pt x="299" y="35"/>
                        <a:pt x="299" y="35"/>
                        <a:pt x="299" y="35"/>
                      </a:cubicBezTo>
                      <a:cubicBezTo>
                        <a:pt x="299" y="34"/>
                        <a:pt x="299" y="34"/>
                        <a:pt x="299" y="34"/>
                      </a:cubicBezTo>
                      <a:cubicBezTo>
                        <a:pt x="299" y="34"/>
                        <a:pt x="300" y="33"/>
                        <a:pt x="300" y="33"/>
                      </a:cubicBezTo>
                      <a:cubicBezTo>
                        <a:pt x="304" y="31"/>
                        <a:pt x="304" y="31"/>
                        <a:pt x="304" y="31"/>
                      </a:cubicBezTo>
                      <a:cubicBezTo>
                        <a:pt x="305" y="8"/>
                        <a:pt x="305" y="8"/>
                        <a:pt x="305" y="8"/>
                      </a:cubicBezTo>
                      <a:cubicBezTo>
                        <a:pt x="296" y="0"/>
                        <a:pt x="296" y="0"/>
                        <a:pt x="296" y="0"/>
                      </a:cubicBezTo>
                      <a:cubicBezTo>
                        <a:pt x="228" y="36"/>
                        <a:pt x="228" y="36"/>
                        <a:pt x="228" y="36"/>
                      </a:cubicBezTo>
                      <a:cubicBezTo>
                        <a:pt x="227" y="36"/>
                        <a:pt x="227" y="36"/>
                        <a:pt x="226" y="36"/>
                      </a:cubicBezTo>
                      <a:cubicBezTo>
                        <a:pt x="208" y="27"/>
                        <a:pt x="208" y="27"/>
                        <a:pt x="208" y="27"/>
                      </a:cubicBezTo>
                      <a:cubicBezTo>
                        <a:pt x="189" y="89"/>
                        <a:pt x="189" y="89"/>
                        <a:pt x="189" y="89"/>
                      </a:cubicBezTo>
                      <a:cubicBezTo>
                        <a:pt x="189" y="90"/>
                        <a:pt x="189" y="90"/>
                        <a:pt x="189" y="90"/>
                      </a:cubicBezTo>
                      <a:cubicBezTo>
                        <a:pt x="139" y="145"/>
                        <a:pt x="139" y="145"/>
                        <a:pt x="139" y="145"/>
                      </a:cubicBezTo>
                      <a:cubicBezTo>
                        <a:pt x="138" y="146"/>
                        <a:pt x="138" y="146"/>
                        <a:pt x="138" y="147"/>
                      </a:cubicBezTo>
                      <a:cubicBezTo>
                        <a:pt x="137" y="147"/>
                        <a:pt x="137" y="147"/>
                        <a:pt x="137" y="147"/>
                      </a:cubicBezTo>
                      <a:cubicBezTo>
                        <a:pt x="137" y="148"/>
                        <a:pt x="136" y="148"/>
                        <a:pt x="135" y="148"/>
                      </a:cubicBezTo>
                      <a:cubicBezTo>
                        <a:pt x="109" y="147"/>
                        <a:pt x="109" y="147"/>
                        <a:pt x="109" y="147"/>
                      </a:cubicBezTo>
                      <a:cubicBezTo>
                        <a:pt x="101" y="151"/>
                        <a:pt x="101" y="151"/>
                        <a:pt x="101" y="151"/>
                      </a:cubicBezTo>
                      <a:cubicBezTo>
                        <a:pt x="100" y="152"/>
                        <a:pt x="99" y="152"/>
                        <a:pt x="98" y="151"/>
                      </a:cubicBezTo>
                      <a:cubicBezTo>
                        <a:pt x="89" y="146"/>
                        <a:pt x="89" y="146"/>
                        <a:pt x="89" y="146"/>
                      </a:cubicBezTo>
                      <a:cubicBezTo>
                        <a:pt x="88" y="150"/>
                        <a:pt x="88" y="150"/>
                        <a:pt x="88" y="150"/>
                      </a:cubicBezTo>
                      <a:cubicBezTo>
                        <a:pt x="87" y="151"/>
                        <a:pt x="87" y="151"/>
                        <a:pt x="87" y="151"/>
                      </a:cubicBezTo>
                      <a:cubicBezTo>
                        <a:pt x="87" y="151"/>
                        <a:pt x="87" y="151"/>
                        <a:pt x="87" y="151"/>
                      </a:cubicBezTo>
                      <a:cubicBezTo>
                        <a:pt x="87" y="152"/>
                        <a:pt x="86" y="153"/>
                        <a:pt x="84" y="153"/>
                      </a:cubicBezTo>
                      <a:cubicBezTo>
                        <a:pt x="69" y="153"/>
                        <a:pt x="69" y="153"/>
                        <a:pt x="69" y="153"/>
                      </a:cubicBezTo>
                      <a:cubicBezTo>
                        <a:pt x="68" y="153"/>
                        <a:pt x="67" y="153"/>
                        <a:pt x="67" y="153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54" y="156"/>
                        <a:pt x="54" y="156"/>
                        <a:pt x="54" y="156"/>
                      </a:cubicBezTo>
                      <a:cubicBezTo>
                        <a:pt x="54" y="157"/>
                        <a:pt x="53" y="157"/>
                        <a:pt x="53" y="157"/>
                      </a:cubicBezTo>
                      <a:cubicBezTo>
                        <a:pt x="37" y="162"/>
                        <a:pt x="37" y="162"/>
                        <a:pt x="37" y="162"/>
                      </a:cubicBezTo>
                      <a:cubicBezTo>
                        <a:pt x="36" y="185"/>
                        <a:pt x="36" y="185"/>
                        <a:pt x="36" y="185"/>
                      </a:cubicBezTo>
                      <a:cubicBezTo>
                        <a:pt x="36" y="185"/>
                        <a:pt x="36" y="185"/>
                        <a:pt x="35" y="186"/>
                      </a:cubicBezTo>
                      <a:cubicBezTo>
                        <a:pt x="35" y="187"/>
                        <a:pt x="35" y="187"/>
                        <a:pt x="34" y="188"/>
                      </a:cubicBezTo>
                      <a:cubicBezTo>
                        <a:pt x="25" y="194"/>
                        <a:pt x="25" y="194"/>
                        <a:pt x="25" y="194"/>
                      </a:cubicBezTo>
                      <a:cubicBezTo>
                        <a:pt x="14" y="215"/>
                        <a:pt x="14" y="215"/>
                        <a:pt x="14" y="215"/>
                      </a:cubicBezTo>
                      <a:cubicBezTo>
                        <a:pt x="14" y="216"/>
                        <a:pt x="12" y="217"/>
                        <a:pt x="11" y="217"/>
                      </a:cubicBezTo>
                      <a:cubicBezTo>
                        <a:pt x="6" y="216"/>
                        <a:pt x="6" y="216"/>
                        <a:pt x="6" y="216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cubicBezTo>
                        <a:pt x="5" y="234"/>
                        <a:pt x="5" y="234"/>
                        <a:pt x="5" y="234"/>
                      </a:cubicBezTo>
                      <a:cubicBezTo>
                        <a:pt x="9" y="234"/>
                        <a:pt x="9" y="234"/>
                        <a:pt x="9" y="234"/>
                      </a:cubicBezTo>
                      <a:cubicBezTo>
                        <a:pt x="10" y="234"/>
                        <a:pt x="10" y="234"/>
                        <a:pt x="10" y="234"/>
                      </a:cubicBezTo>
                      <a:cubicBezTo>
                        <a:pt x="27" y="243"/>
                        <a:pt x="27" y="243"/>
                        <a:pt x="27" y="243"/>
                      </a:cubicBezTo>
                      <a:cubicBezTo>
                        <a:pt x="27" y="243"/>
                        <a:pt x="27" y="243"/>
                        <a:pt x="27" y="243"/>
                      </a:cubicBezTo>
                      <a:cubicBezTo>
                        <a:pt x="48" y="282"/>
                        <a:pt x="48" y="282"/>
                        <a:pt x="48" y="282"/>
                      </a:cubicBezTo>
                      <a:cubicBezTo>
                        <a:pt x="63" y="270"/>
                        <a:pt x="63" y="270"/>
                        <a:pt x="63" y="270"/>
                      </a:cubicBezTo>
                      <a:cubicBezTo>
                        <a:pt x="63" y="269"/>
                        <a:pt x="64" y="269"/>
                        <a:pt x="65" y="269"/>
                      </a:cubicBezTo>
                      <a:cubicBezTo>
                        <a:pt x="76" y="276"/>
                        <a:pt x="76" y="276"/>
                        <a:pt x="76" y="276"/>
                      </a:cubicBezTo>
                      <a:cubicBezTo>
                        <a:pt x="77" y="276"/>
                        <a:pt x="77" y="276"/>
                        <a:pt x="77" y="277"/>
                      </a:cubicBezTo>
                      <a:cubicBezTo>
                        <a:pt x="85" y="292"/>
                        <a:pt x="85" y="292"/>
                        <a:pt x="85" y="292"/>
                      </a:cubicBezTo>
                      <a:cubicBezTo>
                        <a:pt x="86" y="292"/>
                        <a:pt x="86" y="293"/>
                        <a:pt x="86" y="293"/>
                      </a:cubicBezTo>
                      <a:cubicBezTo>
                        <a:pt x="81" y="311"/>
                        <a:pt x="81" y="311"/>
                        <a:pt x="81" y="311"/>
                      </a:cubicBezTo>
                      <a:cubicBezTo>
                        <a:pt x="95" y="321"/>
                        <a:pt x="95" y="321"/>
                        <a:pt x="95" y="321"/>
                      </a:cubicBezTo>
                      <a:cubicBezTo>
                        <a:pt x="100" y="320"/>
                        <a:pt x="100" y="320"/>
                        <a:pt x="100" y="320"/>
                      </a:cubicBezTo>
                      <a:cubicBezTo>
                        <a:pt x="101" y="315"/>
                        <a:pt x="101" y="315"/>
                        <a:pt x="101" y="315"/>
                      </a:cubicBezTo>
                      <a:cubicBezTo>
                        <a:pt x="102" y="314"/>
                        <a:pt x="102" y="314"/>
                        <a:pt x="103" y="314"/>
                      </a:cubicBezTo>
                      <a:cubicBezTo>
                        <a:pt x="120" y="313"/>
                        <a:pt x="120" y="313"/>
                        <a:pt x="120" y="313"/>
                      </a:cubicBezTo>
                      <a:cubicBezTo>
                        <a:pt x="124" y="307"/>
                        <a:pt x="124" y="307"/>
                        <a:pt x="124" y="307"/>
                      </a:cubicBezTo>
                      <a:cubicBezTo>
                        <a:pt x="125" y="306"/>
                        <a:pt x="126" y="306"/>
                        <a:pt x="126" y="306"/>
                      </a:cubicBezTo>
                      <a:cubicBezTo>
                        <a:pt x="161" y="313"/>
                        <a:pt x="161" y="313"/>
                        <a:pt x="161" y="313"/>
                      </a:cubicBezTo>
                      <a:cubicBezTo>
                        <a:pt x="164" y="298"/>
                        <a:pt x="164" y="298"/>
                        <a:pt x="164" y="298"/>
                      </a:cubicBezTo>
                      <a:cubicBezTo>
                        <a:pt x="152" y="285"/>
                        <a:pt x="152" y="285"/>
                        <a:pt x="152" y="285"/>
                      </a:cubicBezTo>
                      <a:cubicBezTo>
                        <a:pt x="152" y="285"/>
                        <a:pt x="152" y="284"/>
                        <a:pt x="152" y="284"/>
                      </a:cubicBezTo>
                      <a:cubicBezTo>
                        <a:pt x="150" y="282"/>
                        <a:pt x="150" y="282"/>
                        <a:pt x="150" y="282"/>
                      </a:cubicBezTo>
                      <a:cubicBezTo>
                        <a:pt x="149" y="281"/>
                        <a:pt x="149" y="281"/>
                        <a:pt x="149" y="280"/>
                      </a:cubicBezTo>
                      <a:cubicBezTo>
                        <a:pt x="150" y="279"/>
                        <a:pt x="150" y="279"/>
                        <a:pt x="151" y="279"/>
                      </a:cubicBezTo>
                      <a:cubicBezTo>
                        <a:pt x="164" y="275"/>
                        <a:pt x="164" y="275"/>
                        <a:pt x="164" y="275"/>
                      </a:cubicBezTo>
                      <a:cubicBezTo>
                        <a:pt x="164" y="275"/>
                        <a:pt x="165" y="275"/>
                        <a:pt x="165" y="275"/>
                      </a:cubicBezTo>
                      <a:cubicBezTo>
                        <a:pt x="166" y="275"/>
                        <a:pt x="166" y="276"/>
                        <a:pt x="166" y="276"/>
                      </a:cubicBezTo>
                      <a:cubicBezTo>
                        <a:pt x="168" y="286"/>
                        <a:pt x="168" y="286"/>
                        <a:pt x="168" y="286"/>
                      </a:cubicBezTo>
                      <a:cubicBezTo>
                        <a:pt x="181" y="291"/>
                        <a:pt x="181" y="291"/>
                        <a:pt x="181" y="291"/>
                      </a:cubicBezTo>
                      <a:cubicBezTo>
                        <a:pt x="201" y="288"/>
                        <a:pt x="201" y="288"/>
                        <a:pt x="201" y="288"/>
                      </a:cubicBezTo>
                      <a:cubicBezTo>
                        <a:pt x="202" y="288"/>
                        <a:pt x="203" y="289"/>
                        <a:pt x="203" y="289"/>
                      </a:cubicBezTo>
                      <a:cubicBezTo>
                        <a:pt x="206" y="297"/>
                        <a:pt x="206" y="297"/>
                        <a:pt x="206" y="297"/>
                      </a:cubicBezTo>
                      <a:cubicBezTo>
                        <a:pt x="211" y="299"/>
                        <a:pt x="211" y="299"/>
                        <a:pt x="211" y="299"/>
                      </a:cubicBezTo>
                      <a:cubicBezTo>
                        <a:pt x="256" y="230"/>
                        <a:pt x="256" y="230"/>
                        <a:pt x="256" y="230"/>
                      </a:cubicBezTo>
                      <a:cubicBezTo>
                        <a:pt x="248" y="216"/>
                        <a:pt x="248" y="216"/>
                        <a:pt x="248" y="216"/>
                      </a:cubicBezTo>
                      <a:cubicBezTo>
                        <a:pt x="248" y="216"/>
                        <a:pt x="248" y="216"/>
                        <a:pt x="248" y="215"/>
                      </a:cubicBezTo>
                      <a:cubicBezTo>
                        <a:pt x="247" y="214"/>
                        <a:pt x="247" y="214"/>
                        <a:pt x="247" y="214"/>
                      </a:cubicBezTo>
                      <a:cubicBezTo>
                        <a:pt x="247" y="214"/>
                        <a:pt x="247" y="213"/>
                        <a:pt x="247" y="213"/>
                      </a:cubicBezTo>
                      <a:cubicBezTo>
                        <a:pt x="252" y="184"/>
                        <a:pt x="252" y="184"/>
                        <a:pt x="252" y="184"/>
                      </a:cubicBezTo>
                      <a:cubicBezTo>
                        <a:pt x="249" y="181"/>
                        <a:pt x="249" y="181"/>
                        <a:pt x="249" y="181"/>
                      </a:cubicBezTo>
                      <a:cubicBezTo>
                        <a:pt x="248" y="181"/>
                        <a:pt x="248" y="180"/>
                        <a:pt x="248" y="179"/>
                      </a:cubicBezTo>
                      <a:cubicBezTo>
                        <a:pt x="248" y="179"/>
                        <a:pt x="248" y="179"/>
                        <a:pt x="248" y="179"/>
                      </a:cubicBezTo>
                      <a:cubicBezTo>
                        <a:pt x="247" y="179"/>
                        <a:pt x="247" y="178"/>
                        <a:pt x="247" y="177"/>
                      </a:cubicBezTo>
                      <a:cubicBezTo>
                        <a:pt x="250" y="166"/>
                        <a:pt x="250" y="166"/>
                        <a:pt x="250" y="166"/>
                      </a:cubicBezTo>
                      <a:cubicBezTo>
                        <a:pt x="250" y="165"/>
                        <a:pt x="251" y="164"/>
                        <a:pt x="252" y="164"/>
                      </a:cubicBezTo>
                      <a:cubicBezTo>
                        <a:pt x="252" y="164"/>
                        <a:pt x="253" y="164"/>
                        <a:pt x="253" y="165"/>
                      </a:cubicBezTo>
                      <a:cubicBezTo>
                        <a:pt x="264" y="181"/>
                        <a:pt x="264" y="181"/>
                        <a:pt x="264" y="181"/>
                      </a:cubicBezTo>
                      <a:cubicBezTo>
                        <a:pt x="265" y="181"/>
                        <a:pt x="265" y="182"/>
                        <a:pt x="265" y="182"/>
                      </a:cubicBezTo>
                      <a:cubicBezTo>
                        <a:pt x="260" y="205"/>
                        <a:pt x="260" y="205"/>
                        <a:pt x="260" y="205"/>
                      </a:cubicBezTo>
                      <a:cubicBezTo>
                        <a:pt x="262" y="205"/>
                        <a:pt x="262" y="205"/>
                        <a:pt x="262" y="205"/>
                      </a:cubicBezTo>
                      <a:cubicBezTo>
                        <a:pt x="268" y="201"/>
                        <a:pt x="268" y="201"/>
                        <a:pt x="268" y="201"/>
                      </a:cubicBezTo>
                      <a:cubicBezTo>
                        <a:pt x="269" y="200"/>
                        <a:pt x="270" y="200"/>
                        <a:pt x="270" y="201"/>
                      </a:cubicBezTo>
                      <a:cubicBezTo>
                        <a:pt x="286" y="208"/>
                        <a:pt x="286" y="208"/>
                        <a:pt x="286" y="208"/>
                      </a:cubicBezTo>
                      <a:cubicBezTo>
                        <a:pt x="287" y="208"/>
                        <a:pt x="288" y="209"/>
                        <a:pt x="288" y="209"/>
                      </a:cubicBezTo>
                      <a:cubicBezTo>
                        <a:pt x="288" y="220"/>
                        <a:pt x="288" y="220"/>
                        <a:pt x="288" y="220"/>
                      </a:cubicBezTo>
                      <a:cubicBezTo>
                        <a:pt x="298" y="237"/>
                        <a:pt x="298" y="237"/>
                        <a:pt x="298" y="237"/>
                      </a:cubicBezTo>
                      <a:cubicBezTo>
                        <a:pt x="304" y="233"/>
                        <a:pt x="304" y="233"/>
                        <a:pt x="304" y="233"/>
                      </a:cubicBezTo>
                      <a:cubicBezTo>
                        <a:pt x="304" y="233"/>
                        <a:pt x="305" y="233"/>
                        <a:pt x="305" y="233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7" name="Freeform 102">
                  <a:extLst>
                    <a:ext uri="{FF2B5EF4-FFF2-40B4-BE49-F238E27FC236}">
                      <a16:creationId xmlns:a16="http://schemas.microsoft.com/office/drawing/2014/main" id="{35028724-6F11-4613-9DC4-2857D28D7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7725" y="5751513"/>
                  <a:ext cx="150813" cy="138113"/>
                </a:xfrm>
                <a:custGeom>
                  <a:avLst/>
                  <a:gdLst>
                    <a:gd name="T0" fmla="*/ 96 w 102"/>
                    <a:gd name="T1" fmla="*/ 83 h 93"/>
                    <a:gd name="T2" fmla="*/ 96 w 102"/>
                    <a:gd name="T3" fmla="*/ 82 h 93"/>
                    <a:gd name="T4" fmla="*/ 87 w 102"/>
                    <a:gd name="T5" fmla="*/ 84 h 93"/>
                    <a:gd name="T6" fmla="*/ 85 w 102"/>
                    <a:gd name="T7" fmla="*/ 84 h 93"/>
                    <a:gd name="T8" fmla="*/ 84 w 102"/>
                    <a:gd name="T9" fmla="*/ 82 h 93"/>
                    <a:gd name="T10" fmla="*/ 89 w 102"/>
                    <a:gd name="T11" fmla="*/ 75 h 93"/>
                    <a:gd name="T12" fmla="*/ 85 w 102"/>
                    <a:gd name="T13" fmla="*/ 69 h 93"/>
                    <a:gd name="T14" fmla="*/ 85 w 102"/>
                    <a:gd name="T15" fmla="*/ 67 h 93"/>
                    <a:gd name="T16" fmla="*/ 89 w 102"/>
                    <a:gd name="T17" fmla="*/ 60 h 93"/>
                    <a:gd name="T18" fmla="*/ 90 w 102"/>
                    <a:gd name="T19" fmla="*/ 59 h 93"/>
                    <a:gd name="T20" fmla="*/ 90 w 102"/>
                    <a:gd name="T21" fmla="*/ 59 h 93"/>
                    <a:gd name="T22" fmla="*/ 92 w 102"/>
                    <a:gd name="T23" fmla="*/ 59 h 93"/>
                    <a:gd name="T24" fmla="*/ 97 w 102"/>
                    <a:gd name="T25" fmla="*/ 63 h 93"/>
                    <a:gd name="T26" fmla="*/ 98 w 102"/>
                    <a:gd name="T27" fmla="*/ 63 h 93"/>
                    <a:gd name="T28" fmla="*/ 97 w 102"/>
                    <a:gd name="T29" fmla="*/ 62 h 93"/>
                    <a:gd name="T30" fmla="*/ 96 w 102"/>
                    <a:gd name="T31" fmla="*/ 61 h 93"/>
                    <a:gd name="T32" fmla="*/ 96 w 102"/>
                    <a:gd name="T33" fmla="*/ 48 h 93"/>
                    <a:gd name="T34" fmla="*/ 87 w 102"/>
                    <a:gd name="T35" fmla="*/ 45 h 93"/>
                    <a:gd name="T36" fmla="*/ 87 w 102"/>
                    <a:gd name="T37" fmla="*/ 44 h 93"/>
                    <a:gd name="T38" fmla="*/ 76 w 102"/>
                    <a:gd name="T39" fmla="*/ 30 h 93"/>
                    <a:gd name="T40" fmla="*/ 75 w 102"/>
                    <a:gd name="T41" fmla="*/ 29 h 93"/>
                    <a:gd name="T42" fmla="*/ 76 w 102"/>
                    <a:gd name="T43" fmla="*/ 11 h 93"/>
                    <a:gd name="T44" fmla="*/ 73 w 102"/>
                    <a:gd name="T45" fmla="*/ 8 h 93"/>
                    <a:gd name="T46" fmla="*/ 68 w 102"/>
                    <a:gd name="T47" fmla="*/ 7 h 93"/>
                    <a:gd name="T48" fmla="*/ 15 w 102"/>
                    <a:gd name="T49" fmla="*/ 7 h 93"/>
                    <a:gd name="T50" fmla="*/ 14 w 102"/>
                    <a:gd name="T51" fmla="*/ 7 h 93"/>
                    <a:gd name="T52" fmla="*/ 5 w 102"/>
                    <a:gd name="T53" fmla="*/ 0 h 93"/>
                    <a:gd name="T54" fmla="*/ 0 w 102"/>
                    <a:gd name="T55" fmla="*/ 22 h 93"/>
                    <a:gd name="T56" fmla="*/ 13 w 102"/>
                    <a:gd name="T57" fmla="*/ 47 h 93"/>
                    <a:gd name="T58" fmla="*/ 13 w 102"/>
                    <a:gd name="T59" fmla="*/ 48 h 93"/>
                    <a:gd name="T60" fmla="*/ 15 w 102"/>
                    <a:gd name="T61" fmla="*/ 70 h 93"/>
                    <a:gd name="T62" fmla="*/ 23 w 102"/>
                    <a:gd name="T63" fmla="*/ 71 h 93"/>
                    <a:gd name="T64" fmla="*/ 53 w 102"/>
                    <a:gd name="T65" fmla="*/ 57 h 93"/>
                    <a:gd name="T66" fmla="*/ 55 w 102"/>
                    <a:gd name="T67" fmla="*/ 57 h 93"/>
                    <a:gd name="T68" fmla="*/ 83 w 102"/>
                    <a:gd name="T69" fmla="*/ 89 h 93"/>
                    <a:gd name="T70" fmla="*/ 98 w 102"/>
                    <a:gd name="T71" fmla="*/ 93 h 93"/>
                    <a:gd name="T72" fmla="*/ 102 w 102"/>
                    <a:gd name="T73" fmla="*/ 89 h 93"/>
                    <a:gd name="T74" fmla="*/ 97 w 102"/>
                    <a:gd name="T75" fmla="*/ 85 h 93"/>
                    <a:gd name="T76" fmla="*/ 96 w 102"/>
                    <a:gd name="T77" fmla="*/ 8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2" h="93">
                      <a:moveTo>
                        <a:pt x="96" y="83"/>
                      </a:moveTo>
                      <a:cubicBezTo>
                        <a:pt x="96" y="82"/>
                        <a:pt x="96" y="82"/>
                        <a:pt x="96" y="82"/>
                      </a:cubicBezTo>
                      <a:cubicBezTo>
                        <a:pt x="87" y="84"/>
                        <a:pt x="87" y="84"/>
                        <a:pt x="87" y="84"/>
                      </a:cubicBezTo>
                      <a:cubicBezTo>
                        <a:pt x="86" y="85"/>
                        <a:pt x="85" y="84"/>
                        <a:pt x="85" y="84"/>
                      </a:cubicBezTo>
                      <a:cubicBezTo>
                        <a:pt x="84" y="83"/>
                        <a:pt x="84" y="82"/>
                        <a:pt x="84" y="82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5" y="69"/>
                        <a:pt x="85" y="69"/>
                        <a:pt x="85" y="69"/>
                      </a:cubicBezTo>
                      <a:cubicBezTo>
                        <a:pt x="84" y="68"/>
                        <a:pt x="84" y="68"/>
                        <a:pt x="85" y="67"/>
                      </a:cubicBezTo>
                      <a:cubicBezTo>
                        <a:pt x="89" y="60"/>
                        <a:pt x="89" y="60"/>
                        <a:pt x="89" y="60"/>
                      </a:cubicBezTo>
                      <a:cubicBezTo>
                        <a:pt x="89" y="59"/>
                        <a:pt x="89" y="59"/>
                        <a:pt x="90" y="59"/>
                      </a:cubicBezTo>
                      <a:cubicBezTo>
                        <a:pt x="90" y="59"/>
                        <a:pt x="90" y="59"/>
                        <a:pt x="90" y="59"/>
                      </a:cubicBezTo>
                      <a:cubicBezTo>
                        <a:pt x="91" y="59"/>
                        <a:pt x="91" y="59"/>
                        <a:pt x="92" y="59"/>
                      </a:cubicBezTo>
                      <a:cubicBezTo>
                        <a:pt x="97" y="63"/>
                        <a:pt x="97" y="63"/>
                        <a:pt x="97" y="63"/>
                      </a:cubicBezTo>
                      <a:cubicBezTo>
                        <a:pt x="98" y="63"/>
                        <a:pt x="98" y="63"/>
                        <a:pt x="98" y="63"/>
                      </a:cubicBezTo>
                      <a:cubicBezTo>
                        <a:pt x="97" y="62"/>
                        <a:pt x="97" y="62"/>
                        <a:pt x="97" y="62"/>
                      </a:cubicBezTo>
                      <a:cubicBezTo>
                        <a:pt x="96" y="62"/>
                        <a:pt x="96" y="62"/>
                        <a:pt x="96" y="61"/>
                      </a:cubicBez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87" y="45"/>
                        <a:pt x="87" y="45"/>
                        <a:pt x="87" y="45"/>
                      </a:cubicBezTo>
                      <a:cubicBezTo>
                        <a:pt x="87" y="45"/>
                        <a:pt x="87" y="44"/>
                        <a:pt x="87" y="44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30"/>
                        <a:pt x="75" y="29"/>
                        <a:pt x="75" y="29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4" y="7"/>
                        <a:pt x="14" y="7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3" y="47"/>
                        <a:pt x="13" y="47"/>
                        <a:pt x="13" y="48"/>
                      </a:cubicBezTo>
                      <a:cubicBezTo>
                        <a:pt x="15" y="70"/>
                        <a:pt x="15" y="70"/>
                        <a:pt x="15" y="70"/>
                      </a:cubicBezTo>
                      <a:cubicBezTo>
                        <a:pt x="23" y="71"/>
                        <a:pt x="23" y="71"/>
                        <a:pt x="23" y="71"/>
                      </a:cubicBez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4" y="57"/>
                        <a:pt x="55" y="57"/>
                        <a:pt x="55" y="57"/>
                      </a:cubicBezTo>
                      <a:cubicBezTo>
                        <a:pt x="83" y="89"/>
                        <a:pt x="83" y="89"/>
                        <a:pt x="83" y="89"/>
                      </a:cubicBezTo>
                      <a:cubicBezTo>
                        <a:pt x="98" y="93"/>
                        <a:pt x="98" y="93"/>
                        <a:pt x="98" y="93"/>
                      </a:cubicBezTo>
                      <a:cubicBezTo>
                        <a:pt x="102" y="89"/>
                        <a:pt x="102" y="89"/>
                        <a:pt x="102" y="8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cubicBezTo>
                        <a:pt x="96" y="85"/>
                        <a:pt x="96" y="84"/>
                        <a:pt x="96" y="83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8" name="Freeform 103">
                  <a:extLst>
                    <a:ext uri="{FF2B5EF4-FFF2-40B4-BE49-F238E27FC236}">
                      <a16:creationId xmlns:a16="http://schemas.microsoft.com/office/drawing/2014/main" id="{7CAAA63E-C1D1-47CE-A7F8-59835167E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0538" y="5132388"/>
                  <a:ext cx="822325" cy="798513"/>
                </a:xfrm>
                <a:custGeom>
                  <a:avLst/>
                  <a:gdLst>
                    <a:gd name="T0" fmla="*/ 542 w 556"/>
                    <a:gd name="T1" fmla="*/ 420 h 539"/>
                    <a:gd name="T2" fmla="*/ 521 w 556"/>
                    <a:gd name="T3" fmla="*/ 396 h 539"/>
                    <a:gd name="T4" fmla="*/ 518 w 556"/>
                    <a:gd name="T5" fmla="*/ 338 h 539"/>
                    <a:gd name="T6" fmla="*/ 543 w 556"/>
                    <a:gd name="T7" fmla="*/ 288 h 539"/>
                    <a:gd name="T8" fmla="*/ 543 w 556"/>
                    <a:gd name="T9" fmla="*/ 261 h 539"/>
                    <a:gd name="T10" fmla="*/ 522 w 556"/>
                    <a:gd name="T11" fmla="*/ 198 h 539"/>
                    <a:gd name="T12" fmla="*/ 464 w 556"/>
                    <a:gd name="T13" fmla="*/ 207 h 539"/>
                    <a:gd name="T14" fmla="*/ 427 w 556"/>
                    <a:gd name="T15" fmla="*/ 206 h 539"/>
                    <a:gd name="T16" fmla="*/ 429 w 556"/>
                    <a:gd name="T17" fmla="*/ 171 h 539"/>
                    <a:gd name="T18" fmla="*/ 402 w 556"/>
                    <a:gd name="T19" fmla="*/ 84 h 539"/>
                    <a:gd name="T20" fmla="*/ 392 w 556"/>
                    <a:gd name="T21" fmla="*/ 79 h 539"/>
                    <a:gd name="T22" fmla="*/ 375 w 556"/>
                    <a:gd name="T23" fmla="*/ 79 h 539"/>
                    <a:gd name="T24" fmla="*/ 341 w 556"/>
                    <a:gd name="T25" fmla="*/ 70 h 539"/>
                    <a:gd name="T26" fmla="*/ 339 w 556"/>
                    <a:gd name="T27" fmla="*/ 25 h 539"/>
                    <a:gd name="T28" fmla="*/ 328 w 556"/>
                    <a:gd name="T29" fmla="*/ 27 h 539"/>
                    <a:gd name="T30" fmla="*/ 296 w 556"/>
                    <a:gd name="T31" fmla="*/ 25 h 539"/>
                    <a:gd name="T32" fmla="*/ 228 w 556"/>
                    <a:gd name="T33" fmla="*/ 58 h 539"/>
                    <a:gd name="T34" fmla="*/ 183 w 556"/>
                    <a:gd name="T35" fmla="*/ 46 h 539"/>
                    <a:gd name="T36" fmla="*/ 157 w 556"/>
                    <a:gd name="T37" fmla="*/ 14 h 539"/>
                    <a:gd name="T38" fmla="*/ 108 w 556"/>
                    <a:gd name="T39" fmla="*/ 12 h 539"/>
                    <a:gd name="T40" fmla="*/ 113 w 556"/>
                    <a:gd name="T41" fmla="*/ 67 h 539"/>
                    <a:gd name="T42" fmla="*/ 111 w 556"/>
                    <a:gd name="T43" fmla="*/ 87 h 539"/>
                    <a:gd name="T44" fmla="*/ 109 w 556"/>
                    <a:gd name="T45" fmla="*/ 101 h 539"/>
                    <a:gd name="T46" fmla="*/ 69 w 556"/>
                    <a:gd name="T47" fmla="*/ 116 h 539"/>
                    <a:gd name="T48" fmla="*/ 64 w 556"/>
                    <a:gd name="T49" fmla="*/ 108 h 539"/>
                    <a:gd name="T50" fmla="*/ 1 w 556"/>
                    <a:gd name="T51" fmla="*/ 151 h 539"/>
                    <a:gd name="T52" fmla="*/ 10 w 556"/>
                    <a:gd name="T53" fmla="*/ 189 h 539"/>
                    <a:gd name="T54" fmla="*/ 4 w 556"/>
                    <a:gd name="T55" fmla="*/ 194 h 539"/>
                    <a:gd name="T56" fmla="*/ 10 w 556"/>
                    <a:gd name="T57" fmla="*/ 216 h 539"/>
                    <a:gd name="T58" fmla="*/ 19 w 556"/>
                    <a:gd name="T59" fmla="*/ 246 h 539"/>
                    <a:gd name="T60" fmla="*/ 10 w 556"/>
                    <a:gd name="T61" fmla="*/ 277 h 539"/>
                    <a:gd name="T62" fmla="*/ 3 w 556"/>
                    <a:gd name="T63" fmla="*/ 296 h 539"/>
                    <a:gd name="T64" fmla="*/ 26 w 556"/>
                    <a:gd name="T65" fmla="*/ 324 h 539"/>
                    <a:gd name="T66" fmla="*/ 22 w 556"/>
                    <a:gd name="T67" fmla="*/ 387 h 539"/>
                    <a:gd name="T68" fmla="*/ 12 w 556"/>
                    <a:gd name="T69" fmla="*/ 395 h 539"/>
                    <a:gd name="T70" fmla="*/ 1 w 556"/>
                    <a:gd name="T71" fmla="*/ 397 h 539"/>
                    <a:gd name="T72" fmla="*/ 24 w 556"/>
                    <a:gd name="T73" fmla="*/ 408 h 539"/>
                    <a:gd name="T74" fmla="*/ 144 w 556"/>
                    <a:gd name="T75" fmla="*/ 427 h 539"/>
                    <a:gd name="T76" fmla="*/ 167 w 556"/>
                    <a:gd name="T77" fmla="*/ 422 h 539"/>
                    <a:gd name="T78" fmla="*/ 173 w 556"/>
                    <a:gd name="T79" fmla="*/ 441 h 539"/>
                    <a:gd name="T80" fmla="*/ 192 w 556"/>
                    <a:gd name="T81" fmla="*/ 429 h 539"/>
                    <a:gd name="T82" fmla="*/ 197 w 556"/>
                    <a:gd name="T83" fmla="*/ 422 h 539"/>
                    <a:gd name="T84" fmla="*/ 224 w 556"/>
                    <a:gd name="T85" fmla="*/ 422 h 539"/>
                    <a:gd name="T86" fmla="*/ 243 w 556"/>
                    <a:gd name="T87" fmla="*/ 406 h 539"/>
                    <a:gd name="T88" fmla="*/ 258 w 556"/>
                    <a:gd name="T89" fmla="*/ 418 h 539"/>
                    <a:gd name="T90" fmla="*/ 318 w 556"/>
                    <a:gd name="T91" fmla="*/ 420 h 539"/>
                    <a:gd name="T92" fmla="*/ 324 w 556"/>
                    <a:gd name="T93" fmla="*/ 428 h 539"/>
                    <a:gd name="T94" fmla="*/ 343 w 556"/>
                    <a:gd name="T95" fmla="*/ 461 h 539"/>
                    <a:gd name="T96" fmla="*/ 350 w 556"/>
                    <a:gd name="T97" fmla="*/ 480 h 539"/>
                    <a:gd name="T98" fmla="*/ 340 w 556"/>
                    <a:gd name="T99" fmla="*/ 489 h 539"/>
                    <a:gd name="T100" fmla="*/ 343 w 556"/>
                    <a:gd name="T101" fmla="*/ 491 h 539"/>
                    <a:gd name="T102" fmla="*/ 345 w 556"/>
                    <a:gd name="T103" fmla="*/ 499 h 539"/>
                    <a:gd name="T104" fmla="*/ 352 w 556"/>
                    <a:gd name="T105" fmla="*/ 507 h 539"/>
                    <a:gd name="T106" fmla="*/ 386 w 556"/>
                    <a:gd name="T107" fmla="*/ 523 h 539"/>
                    <a:gd name="T108" fmla="*/ 399 w 556"/>
                    <a:gd name="T109" fmla="*/ 539 h 539"/>
                    <a:gd name="T110" fmla="*/ 417 w 556"/>
                    <a:gd name="T111" fmla="*/ 512 h 539"/>
                    <a:gd name="T112" fmla="*/ 440 w 556"/>
                    <a:gd name="T113" fmla="*/ 480 h 539"/>
                    <a:gd name="T114" fmla="*/ 462 w 556"/>
                    <a:gd name="T115" fmla="*/ 453 h 539"/>
                    <a:gd name="T116" fmla="*/ 500 w 556"/>
                    <a:gd name="T117" fmla="*/ 447 h 539"/>
                    <a:gd name="T118" fmla="*/ 549 w 556"/>
                    <a:gd name="T119" fmla="*/ 452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56" h="539">
                      <a:moveTo>
                        <a:pt x="545" y="444"/>
                      </a:moveTo>
                      <a:cubicBezTo>
                        <a:pt x="546" y="424"/>
                        <a:pt x="546" y="424"/>
                        <a:pt x="546" y="424"/>
                      </a:cubicBezTo>
                      <a:cubicBezTo>
                        <a:pt x="542" y="420"/>
                        <a:pt x="542" y="420"/>
                        <a:pt x="542" y="420"/>
                      </a:cubicBezTo>
                      <a:cubicBezTo>
                        <a:pt x="542" y="420"/>
                        <a:pt x="542" y="419"/>
                        <a:pt x="542" y="418"/>
                      </a:cubicBezTo>
                      <a:cubicBezTo>
                        <a:pt x="544" y="398"/>
                        <a:pt x="544" y="398"/>
                        <a:pt x="544" y="398"/>
                      </a:cubicBezTo>
                      <a:cubicBezTo>
                        <a:pt x="521" y="396"/>
                        <a:pt x="521" y="396"/>
                        <a:pt x="521" y="396"/>
                      </a:cubicBezTo>
                      <a:cubicBezTo>
                        <a:pt x="520" y="396"/>
                        <a:pt x="519" y="395"/>
                        <a:pt x="519" y="394"/>
                      </a:cubicBezTo>
                      <a:cubicBezTo>
                        <a:pt x="518" y="339"/>
                        <a:pt x="518" y="339"/>
                        <a:pt x="518" y="339"/>
                      </a:cubicBezTo>
                      <a:cubicBezTo>
                        <a:pt x="518" y="338"/>
                        <a:pt x="518" y="338"/>
                        <a:pt x="518" y="338"/>
                      </a:cubicBezTo>
                      <a:cubicBezTo>
                        <a:pt x="540" y="307"/>
                        <a:pt x="540" y="307"/>
                        <a:pt x="540" y="307"/>
                      </a:cubicBezTo>
                      <a:cubicBezTo>
                        <a:pt x="542" y="289"/>
                        <a:pt x="542" y="289"/>
                        <a:pt x="542" y="289"/>
                      </a:cubicBezTo>
                      <a:cubicBezTo>
                        <a:pt x="542" y="289"/>
                        <a:pt x="542" y="288"/>
                        <a:pt x="543" y="288"/>
                      </a:cubicBezTo>
                      <a:cubicBezTo>
                        <a:pt x="556" y="279"/>
                        <a:pt x="556" y="279"/>
                        <a:pt x="556" y="279"/>
                      </a:cubicBezTo>
                      <a:cubicBezTo>
                        <a:pt x="544" y="263"/>
                        <a:pt x="544" y="263"/>
                        <a:pt x="544" y="263"/>
                      </a:cubicBezTo>
                      <a:cubicBezTo>
                        <a:pt x="543" y="262"/>
                        <a:pt x="543" y="262"/>
                        <a:pt x="543" y="261"/>
                      </a:cubicBezTo>
                      <a:cubicBezTo>
                        <a:pt x="544" y="239"/>
                        <a:pt x="544" y="239"/>
                        <a:pt x="544" y="239"/>
                      </a:cubicBezTo>
                      <a:cubicBezTo>
                        <a:pt x="538" y="223"/>
                        <a:pt x="538" y="223"/>
                        <a:pt x="538" y="223"/>
                      </a:cubicBezTo>
                      <a:cubicBezTo>
                        <a:pt x="522" y="198"/>
                        <a:pt x="522" y="198"/>
                        <a:pt x="522" y="198"/>
                      </a:cubicBezTo>
                      <a:cubicBezTo>
                        <a:pt x="513" y="193"/>
                        <a:pt x="513" y="193"/>
                        <a:pt x="513" y="193"/>
                      </a:cubicBezTo>
                      <a:cubicBezTo>
                        <a:pt x="487" y="196"/>
                        <a:pt x="487" y="196"/>
                        <a:pt x="487" y="196"/>
                      </a:cubicBezTo>
                      <a:cubicBezTo>
                        <a:pt x="464" y="207"/>
                        <a:pt x="464" y="207"/>
                        <a:pt x="464" y="207"/>
                      </a:cubicBezTo>
                      <a:cubicBezTo>
                        <a:pt x="464" y="207"/>
                        <a:pt x="464" y="207"/>
                        <a:pt x="463" y="207"/>
                      </a:cubicBezTo>
                      <a:cubicBezTo>
                        <a:pt x="428" y="206"/>
                        <a:pt x="428" y="206"/>
                        <a:pt x="428" y="206"/>
                      </a:cubicBezTo>
                      <a:cubicBezTo>
                        <a:pt x="428" y="206"/>
                        <a:pt x="427" y="206"/>
                        <a:pt x="427" y="206"/>
                      </a:cubicBezTo>
                      <a:cubicBezTo>
                        <a:pt x="416" y="200"/>
                        <a:pt x="416" y="200"/>
                        <a:pt x="416" y="200"/>
                      </a:cubicBezTo>
                      <a:cubicBezTo>
                        <a:pt x="415" y="199"/>
                        <a:pt x="415" y="198"/>
                        <a:pt x="415" y="197"/>
                      </a:cubicBezTo>
                      <a:cubicBezTo>
                        <a:pt x="429" y="171"/>
                        <a:pt x="429" y="171"/>
                        <a:pt x="429" y="171"/>
                      </a:cubicBezTo>
                      <a:cubicBezTo>
                        <a:pt x="429" y="148"/>
                        <a:pt x="429" y="148"/>
                        <a:pt x="429" y="148"/>
                      </a:cubicBezTo>
                      <a:cubicBezTo>
                        <a:pt x="417" y="106"/>
                        <a:pt x="417" y="106"/>
                        <a:pt x="417" y="106"/>
                      </a:cubicBezTo>
                      <a:cubicBezTo>
                        <a:pt x="402" y="84"/>
                        <a:pt x="402" y="84"/>
                        <a:pt x="402" y="84"/>
                      </a:cubicBezTo>
                      <a:cubicBezTo>
                        <a:pt x="393" y="83"/>
                        <a:pt x="393" y="83"/>
                        <a:pt x="393" y="83"/>
                      </a:cubicBezTo>
                      <a:cubicBezTo>
                        <a:pt x="392" y="83"/>
                        <a:pt x="392" y="82"/>
                        <a:pt x="392" y="81"/>
                      </a:cubicBezTo>
                      <a:cubicBezTo>
                        <a:pt x="392" y="79"/>
                        <a:pt x="392" y="79"/>
                        <a:pt x="392" y="79"/>
                      </a:cubicBezTo>
                      <a:cubicBezTo>
                        <a:pt x="383" y="85"/>
                        <a:pt x="383" y="85"/>
                        <a:pt x="383" y="85"/>
                      </a:cubicBezTo>
                      <a:cubicBezTo>
                        <a:pt x="383" y="85"/>
                        <a:pt x="382" y="85"/>
                        <a:pt x="381" y="85"/>
                      </a:cubicBezTo>
                      <a:cubicBezTo>
                        <a:pt x="375" y="79"/>
                        <a:pt x="375" y="79"/>
                        <a:pt x="375" y="79"/>
                      </a:cubicBezTo>
                      <a:cubicBezTo>
                        <a:pt x="371" y="75"/>
                        <a:pt x="371" y="75"/>
                        <a:pt x="371" y="75"/>
                      </a:cubicBezTo>
                      <a:cubicBezTo>
                        <a:pt x="357" y="67"/>
                        <a:pt x="357" y="67"/>
                        <a:pt x="357" y="67"/>
                      </a:cubicBezTo>
                      <a:cubicBezTo>
                        <a:pt x="341" y="70"/>
                        <a:pt x="341" y="70"/>
                        <a:pt x="341" y="70"/>
                      </a:cubicBezTo>
                      <a:cubicBezTo>
                        <a:pt x="340" y="70"/>
                        <a:pt x="339" y="70"/>
                        <a:pt x="339" y="70"/>
                      </a:cubicBezTo>
                      <a:cubicBezTo>
                        <a:pt x="339" y="69"/>
                        <a:pt x="338" y="69"/>
                        <a:pt x="338" y="68"/>
                      </a:cubicBezTo>
                      <a:cubicBezTo>
                        <a:pt x="339" y="25"/>
                        <a:pt x="339" y="25"/>
                        <a:pt x="339" y="25"/>
                      </a:cubicBezTo>
                      <a:cubicBezTo>
                        <a:pt x="334" y="21"/>
                        <a:pt x="334" y="21"/>
                        <a:pt x="334" y="21"/>
                      </a:cubicBezTo>
                      <a:cubicBezTo>
                        <a:pt x="329" y="27"/>
                        <a:pt x="329" y="27"/>
                        <a:pt x="329" y="27"/>
                      </a:cubicBezTo>
                      <a:cubicBezTo>
                        <a:pt x="329" y="27"/>
                        <a:pt x="329" y="27"/>
                        <a:pt x="328" y="27"/>
                      </a:cubicBezTo>
                      <a:cubicBezTo>
                        <a:pt x="314" y="31"/>
                        <a:pt x="314" y="31"/>
                        <a:pt x="314" y="31"/>
                      </a:cubicBezTo>
                      <a:cubicBezTo>
                        <a:pt x="313" y="31"/>
                        <a:pt x="313" y="31"/>
                        <a:pt x="313" y="31"/>
                      </a:cubicBezTo>
                      <a:cubicBezTo>
                        <a:pt x="296" y="25"/>
                        <a:pt x="296" y="25"/>
                        <a:pt x="296" y="25"/>
                      </a:cubicBezTo>
                      <a:cubicBezTo>
                        <a:pt x="276" y="49"/>
                        <a:pt x="276" y="49"/>
                        <a:pt x="276" y="49"/>
                      </a:cubicBezTo>
                      <a:cubicBezTo>
                        <a:pt x="276" y="49"/>
                        <a:pt x="275" y="50"/>
                        <a:pt x="275" y="50"/>
                      </a:cubicBezTo>
                      <a:cubicBezTo>
                        <a:pt x="228" y="58"/>
                        <a:pt x="228" y="58"/>
                        <a:pt x="228" y="58"/>
                      </a:cubicBezTo>
                      <a:cubicBezTo>
                        <a:pt x="205" y="57"/>
                        <a:pt x="205" y="57"/>
                        <a:pt x="205" y="57"/>
                      </a:cubicBezTo>
                      <a:cubicBezTo>
                        <a:pt x="204" y="56"/>
                        <a:pt x="204" y="56"/>
                        <a:pt x="204" y="56"/>
                      </a:cubicBezTo>
                      <a:cubicBezTo>
                        <a:pt x="183" y="46"/>
                        <a:pt x="183" y="46"/>
                        <a:pt x="183" y="46"/>
                      </a:cubicBezTo>
                      <a:cubicBezTo>
                        <a:pt x="183" y="46"/>
                        <a:pt x="183" y="45"/>
                        <a:pt x="183" y="45"/>
                      </a:cubicBezTo>
                      <a:cubicBezTo>
                        <a:pt x="166" y="19"/>
                        <a:pt x="166" y="19"/>
                        <a:pt x="166" y="19"/>
                      </a:cubicBezTo>
                      <a:cubicBezTo>
                        <a:pt x="157" y="14"/>
                        <a:pt x="157" y="14"/>
                        <a:pt x="157" y="14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9" y="12"/>
                        <a:pt x="109" y="13"/>
                        <a:pt x="109" y="13"/>
                      </a:cubicBezTo>
                      <a:cubicBezTo>
                        <a:pt x="108" y="42"/>
                        <a:pt x="108" y="42"/>
                        <a:pt x="108" y="42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3" y="68"/>
                        <a:pt x="113" y="69"/>
                        <a:pt x="112" y="69"/>
                      </a:cubicBezTo>
                      <a:cubicBezTo>
                        <a:pt x="102" y="76"/>
                        <a:pt x="102" y="76"/>
                        <a:pt x="102" y="76"/>
                      </a:cubicBezTo>
                      <a:cubicBezTo>
                        <a:pt x="111" y="87"/>
                        <a:pt x="111" y="87"/>
                        <a:pt x="111" y="87"/>
                      </a:cubicBezTo>
                      <a:cubicBezTo>
                        <a:pt x="111" y="88"/>
                        <a:pt x="111" y="88"/>
                        <a:pt x="111" y="89"/>
                      </a:cubicBezTo>
                      <a:cubicBezTo>
                        <a:pt x="110" y="100"/>
                        <a:pt x="110" y="100"/>
                        <a:pt x="110" y="100"/>
                      </a:cubicBezTo>
                      <a:cubicBezTo>
                        <a:pt x="109" y="100"/>
                        <a:pt x="109" y="101"/>
                        <a:pt x="109" y="101"/>
                      </a:cubicBezTo>
                      <a:cubicBezTo>
                        <a:pt x="88" y="112"/>
                        <a:pt x="88" y="112"/>
                        <a:pt x="88" y="112"/>
                      </a:cubicBezTo>
                      <a:cubicBezTo>
                        <a:pt x="88" y="113"/>
                        <a:pt x="88" y="113"/>
                        <a:pt x="87" y="113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69" y="116"/>
                        <a:pt x="68" y="115"/>
                      </a:cubicBezTo>
                      <a:cubicBezTo>
                        <a:pt x="68" y="115"/>
                        <a:pt x="67" y="115"/>
                        <a:pt x="67" y="114"/>
                      </a:cubicBezTo>
                      <a:cubicBezTo>
                        <a:pt x="64" y="108"/>
                        <a:pt x="64" y="108"/>
                        <a:pt x="64" y="108"/>
                      </a:cubicBezTo>
                      <a:cubicBezTo>
                        <a:pt x="53" y="108"/>
                        <a:pt x="53" y="108"/>
                        <a:pt x="53" y="108"/>
                      </a:cubicBezTo>
                      <a:cubicBezTo>
                        <a:pt x="38" y="125"/>
                        <a:pt x="38" y="125"/>
                        <a:pt x="38" y="125"/>
                      </a:cubicBezTo>
                      <a:cubicBezTo>
                        <a:pt x="1" y="151"/>
                        <a:pt x="1" y="151"/>
                        <a:pt x="1" y="151"/>
                      </a:cubicBezTo>
                      <a:cubicBezTo>
                        <a:pt x="11" y="159"/>
                        <a:pt x="11" y="159"/>
                        <a:pt x="11" y="159"/>
                      </a:cubicBezTo>
                      <a:cubicBezTo>
                        <a:pt x="11" y="159"/>
                        <a:pt x="12" y="160"/>
                        <a:pt x="12" y="161"/>
                      </a:cubicBezTo>
                      <a:cubicBezTo>
                        <a:pt x="10" y="189"/>
                        <a:pt x="10" y="189"/>
                        <a:pt x="10" y="189"/>
                      </a:cubicBezTo>
                      <a:cubicBezTo>
                        <a:pt x="10" y="189"/>
                        <a:pt x="10" y="190"/>
                        <a:pt x="10" y="190"/>
                      </a:cubicBezTo>
                      <a:cubicBezTo>
                        <a:pt x="10" y="190"/>
                        <a:pt x="10" y="190"/>
                        <a:pt x="9" y="190"/>
                      </a:cubicBezTo>
                      <a:cubicBezTo>
                        <a:pt x="4" y="194"/>
                        <a:pt x="4" y="194"/>
                        <a:pt x="4" y="194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10" y="214"/>
                        <a:pt x="10" y="214"/>
                        <a:pt x="10" y="214"/>
                      </a:cubicBezTo>
                      <a:cubicBezTo>
                        <a:pt x="10" y="215"/>
                        <a:pt x="10" y="216"/>
                        <a:pt x="10" y="216"/>
                      </a:cubicBezTo>
                      <a:cubicBezTo>
                        <a:pt x="4" y="223"/>
                        <a:pt x="4" y="223"/>
                        <a:pt x="4" y="223"/>
                      </a:cubicBezTo>
                      <a:cubicBezTo>
                        <a:pt x="19" y="244"/>
                        <a:pt x="19" y="244"/>
                        <a:pt x="19" y="244"/>
                      </a:cubicBezTo>
                      <a:cubicBezTo>
                        <a:pt x="19" y="244"/>
                        <a:pt x="19" y="245"/>
                        <a:pt x="19" y="246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0" y="275"/>
                        <a:pt x="10" y="275"/>
                        <a:pt x="10" y="275"/>
                      </a:cubicBezTo>
                      <a:cubicBezTo>
                        <a:pt x="10" y="276"/>
                        <a:pt x="10" y="276"/>
                        <a:pt x="10" y="277"/>
                      </a:cubicBezTo>
                      <a:cubicBezTo>
                        <a:pt x="10" y="277"/>
                        <a:pt x="10" y="277"/>
                        <a:pt x="10" y="277"/>
                      </a:cubicBezTo>
                      <a:cubicBezTo>
                        <a:pt x="2" y="284"/>
                        <a:pt x="2" y="284"/>
                        <a:pt x="2" y="284"/>
                      </a:cubicBezTo>
                      <a:cubicBezTo>
                        <a:pt x="3" y="296"/>
                        <a:pt x="3" y="296"/>
                        <a:pt x="3" y="296"/>
                      </a:cubicBezTo>
                      <a:cubicBezTo>
                        <a:pt x="17" y="320"/>
                        <a:pt x="17" y="320"/>
                        <a:pt x="17" y="320"/>
                      </a:cubicBezTo>
                      <a:cubicBezTo>
                        <a:pt x="24" y="323"/>
                        <a:pt x="24" y="323"/>
                        <a:pt x="24" y="323"/>
                      </a:cubicBezTo>
                      <a:cubicBezTo>
                        <a:pt x="25" y="323"/>
                        <a:pt x="25" y="324"/>
                        <a:pt x="26" y="324"/>
                      </a:cubicBezTo>
                      <a:cubicBezTo>
                        <a:pt x="33" y="352"/>
                        <a:pt x="33" y="352"/>
                        <a:pt x="33" y="352"/>
                      </a:cubicBezTo>
                      <a:cubicBezTo>
                        <a:pt x="33" y="352"/>
                        <a:pt x="33" y="353"/>
                        <a:pt x="33" y="353"/>
                      </a:cubicBezTo>
                      <a:cubicBezTo>
                        <a:pt x="22" y="387"/>
                        <a:pt x="22" y="387"/>
                        <a:pt x="22" y="387"/>
                      </a:cubicBezTo>
                      <a:cubicBezTo>
                        <a:pt x="22" y="388"/>
                        <a:pt x="21" y="388"/>
                        <a:pt x="21" y="388"/>
                      </a:cubicBezTo>
                      <a:cubicBezTo>
                        <a:pt x="21" y="388"/>
                        <a:pt x="21" y="388"/>
                        <a:pt x="21" y="389"/>
                      </a:cubicBezTo>
                      <a:cubicBezTo>
                        <a:pt x="12" y="395"/>
                        <a:pt x="12" y="395"/>
                        <a:pt x="12" y="395"/>
                      </a:cubicBezTo>
                      <a:cubicBezTo>
                        <a:pt x="11" y="395"/>
                        <a:pt x="11" y="395"/>
                        <a:pt x="11" y="395"/>
                      </a:cubicBezTo>
                      <a:cubicBezTo>
                        <a:pt x="5" y="395"/>
                        <a:pt x="5" y="395"/>
                        <a:pt x="5" y="395"/>
                      </a:cubicBezTo>
                      <a:cubicBezTo>
                        <a:pt x="1" y="397"/>
                        <a:pt x="1" y="397"/>
                        <a:pt x="1" y="397"/>
                      </a:cubicBezTo>
                      <a:cubicBezTo>
                        <a:pt x="10" y="407"/>
                        <a:pt x="10" y="407"/>
                        <a:pt x="10" y="407"/>
                      </a:cubicBezTo>
                      <a:cubicBezTo>
                        <a:pt x="24" y="408"/>
                        <a:pt x="24" y="408"/>
                        <a:pt x="24" y="408"/>
                      </a:cubicBezTo>
                      <a:cubicBezTo>
                        <a:pt x="24" y="408"/>
                        <a:pt x="24" y="408"/>
                        <a:pt x="24" y="408"/>
                      </a:cubicBezTo>
                      <a:cubicBezTo>
                        <a:pt x="86" y="436"/>
                        <a:pt x="86" y="436"/>
                        <a:pt x="86" y="436"/>
                      </a:cubicBezTo>
                      <a:cubicBezTo>
                        <a:pt x="121" y="438"/>
                        <a:pt x="121" y="438"/>
                        <a:pt x="121" y="438"/>
                      </a:cubicBezTo>
                      <a:cubicBezTo>
                        <a:pt x="144" y="427"/>
                        <a:pt x="144" y="427"/>
                        <a:pt x="144" y="427"/>
                      </a:cubicBezTo>
                      <a:cubicBezTo>
                        <a:pt x="144" y="426"/>
                        <a:pt x="145" y="426"/>
                        <a:pt x="145" y="426"/>
                      </a:cubicBezTo>
                      <a:cubicBezTo>
                        <a:pt x="156" y="429"/>
                        <a:pt x="156" y="429"/>
                        <a:pt x="156" y="429"/>
                      </a:cubicBezTo>
                      <a:cubicBezTo>
                        <a:pt x="167" y="422"/>
                        <a:pt x="167" y="422"/>
                        <a:pt x="167" y="422"/>
                      </a:cubicBezTo>
                      <a:cubicBezTo>
                        <a:pt x="168" y="421"/>
                        <a:pt x="168" y="421"/>
                        <a:pt x="169" y="421"/>
                      </a:cubicBezTo>
                      <a:cubicBezTo>
                        <a:pt x="170" y="422"/>
                        <a:pt x="170" y="422"/>
                        <a:pt x="170" y="423"/>
                      </a:cubicBezTo>
                      <a:cubicBezTo>
                        <a:pt x="173" y="441"/>
                        <a:pt x="173" y="441"/>
                        <a:pt x="173" y="441"/>
                      </a:cubicBezTo>
                      <a:cubicBezTo>
                        <a:pt x="176" y="443"/>
                        <a:pt x="176" y="443"/>
                        <a:pt x="176" y="443"/>
                      </a:cubicBezTo>
                      <a:cubicBezTo>
                        <a:pt x="191" y="429"/>
                        <a:pt x="191" y="429"/>
                        <a:pt x="191" y="429"/>
                      </a:cubicBezTo>
                      <a:cubicBezTo>
                        <a:pt x="191" y="429"/>
                        <a:pt x="192" y="429"/>
                        <a:pt x="192" y="429"/>
                      </a:cubicBezTo>
                      <a:cubicBezTo>
                        <a:pt x="198" y="430"/>
                        <a:pt x="198" y="430"/>
                        <a:pt x="198" y="430"/>
                      </a:cubicBezTo>
                      <a:cubicBezTo>
                        <a:pt x="197" y="424"/>
                        <a:pt x="197" y="424"/>
                        <a:pt x="197" y="424"/>
                      </a:cubicBezTo>
                      <a:cubicBezTo>
                        <a:pt x="197" y="423"/>
                        <a:pt x="197" y="423"/>
                        <a:pt x="197" y="422"/>
                      </a:cubicBezTo>
                      <a:cubicBezTo>
                        <a:pt x="198" y="422"/>
                        <a:pt x="198" y="422"/>
                        <a:pt x="199" y="421"/>
                      </a:cubicBezTo>
                      <a:cubicBezTo>
                        <a:pt x="223" y="421"/>
                        <a:pt x="223" y="421"/>
                        <a:pt x="223" y="421"/>
                      </a:cubicBezTo>
                      <a:cubicBezTo>
                        <a:pt x="223" y="421"/>
                        <a:pt x="224" y="422"/>
                        <a:pt x="224" y="422"/>
                      </a:cubicBezTo>
                      <a:cubicBezTo>
                        <a:pt x="235" y="433"/>
                        <a:pt x="235" y="433"/>
                        <a:pt x="235" y="433"/>
                      </a:cubicBezTo>
                      <a:cubicBezTo>
                        <a:pt x="241" y="408"/>
                        <a:pt x="241" y="408"/>
                        <a:pt x="241" y="408"/>
                      </a:cubicBezTo>
                      <a:cubicBezTo>
                        <a:pt x="242" y="407"/>
                        <a:pt x="242" y="407"/>
                        <a:pt x="243" y="406"/>
                      </a:cubicBezTo>
                      <a:cubicBezTo>
                        <a:pt x="243" y="406"/>
                        <a:pt x="243" y="406"/>
                        <a:pt x="243" y="406"/>
                      </a:cubicBezTo>
                      <a:cubicBezTo>
                        <a:pt x="244" y="406"/>
                        <a:pt x="244" y="406"/>
                        <a:pt x="245" y="407"/>
                      </a:cubicBezTo>
                      <a:cubicBezTo>
                        <a:pt x="258" y="418"/>
                        <a:pt x="258" y="418"/>
                        <a:pt x="258" y="418"/>
                      </a:cubicBezTo>
                      <a:cubicBezTo>
                        <a:pt x="310" y="418"/>
                        <a:pt x="310" y="418"/>
                        <a:pt x="310" y="418"/>
                      </a:cubicBezTo>
                      <a:cubicBezTo>
                        <a:pt x="310" y="418"/>
                        <a:pt x="310" y="418"/>
                        <a:pt x="310" y="418"/>
                      </a:cubicBezTo>
                      <a:cubicBezTo>
                        <a:pt x="318" y="420"/>
                        <a:pt x="318" y="420"/>
                        <a:pt x="318" y="420"/>
                      </a:cubicBezTo>
                      <a:cubicBezTo>
                        <a:pt x="318" y="420"/>
                        <a:pt x="319" y="420"/>
                        <a:pt x="319" y="420"/>
                      </a:cubicBezTo>
                      <a:cubicBezTo>
                        <a:pt x="324" y="426"/>
                        <a:pt x="324" y="426"/>
                        <a:pt x="324" y="426"/>
                      </a:cubicBezTo>
                      <a:cubicBezTo>
                        <a:pt x="324" y="427"/>
                        <a:pt x="324" y="427"/>
                        <a:pt x="324" y="428"/>
                      </a:cubicBezTo>
                      <a:cubicBezTo>
                        <a:pt x="324" y="445"/>
                        <a:pt x="324" y="445"/>
                        <a:pt x="324" y="445"/>
                      </a:cubicBezTo>
                      <a:cubicBezTo>
                        <a:pt x="333" y="456"/>
                        <a:pt x="333" y="456"/>
                        <a:pt x="333" y="456"/>
                      </a:cubicBezTo>
                      <a:cubicBezTo>
                        <a:pt x="343" y="461"/>
                        <a:pt x="343" y="461"/>
                        <a:pt x="343" y="461"/>
                      </a:cubicBezTo>
                      <a:cubicBezTo>
                        <a:pt x="343" y="461"/>
                        <a:pt x="344" y="462"/>
                        <a:pt x="344" y="462"/>
                      </a:cubicBezTo>
                      <a:cubicBezTo>
                        <a:pt x="344" y="476"/>
                        <a:pt x="344" y="476"/>
                        <a:pt x="344" y="476"/>
                      </a:cubicBezTo>
                      <a:cubicBezTo>
                        <a:pt x="350" y="480"/>
                        <a:pt x="350" y="480"/>
                        <a:pt x="350" y="480"/>
                      </a:cubicBezTo>
                      <a:cubicBezTo>
                        <a:pt x="350" y="480"/>
                        <a:pt x="351" y="481"/>
                        <a:pt x="351" y="482"/>
                      </a:cubicBezTo>
                      <a:cubicBezTo>
                        <a:pt x="351" y="482"/>
                        <a:pt x="350" y="483"/>
                        <a:pt x="350" y="483"/>
                      </a:cubicBezTo>
                      <a:cubicBezTo>
                        <a:pt x="340" y="489"/>
                        <a:pt x="340" y="489"/>
                        <a:pt x="340" y="489"/>
                      </a:cubicBezTo>
                      <a:cubicBezTo>
                        <a:pt x="340" y="489"/>
                        <a:pt x="340" y="490"/>
                        <a:pt x="339" y="490"/>
                      </a:cubicBezTo>
                      <a:cubicBezTo>
                        <a:pt x="338" y="492"/>
                        <a:pt x="338" y="492"/>
                        <a:pt x="338" y="492"/>
                      </a:cubicBezTo>
                      <a:cubicBezTo>
                        <a:pt x="343" y="491"/>
                        <a:pt x="343" y="491"/>
                        <a:pt x="343" y="491"/>
                      </a:cubicBezTo>
                      <a:cubicBezTo>
                        <a:pt x="344" y="491"/>
                        <a:pt x="344" y="491"/>
                        <a:pt x="345" y="491"/>
                      </a:cubicBezTo>
                      <a:cubicBezTo>
                        <a:pt x="345" y="492"/>
                        <a:pt x="346" y="492"/>
                        <a:pt x="345" y="493"/>
                      </a:cubicBezTo>
                      <a:cubicBezTo>
                        <a:pt x="345" y="499"/>
                        <a:pt x="345" y="499"/>
                        <a:pt x="345" y="499"/>
                      </a:cubicBezTo>
                      <a:cubicBezTo>
                        <a:pt x="352" y="505"/>
                        <a:pt x="352" y="505"/>
                        <a:pt x="352" y="505"/>
                      </a:cubicBezTo>
                      <a:cubicBezTo>
                        <a:pt x="352" y="505"/>
                        <a:pt x="352" y="505"/>
                        <a:pt x="352" y="506"/>
                      </a:cubicBezTo>
                      <a:cubicBezTo>
                        <a:pt x="352" y="506"/>
                        <a:pt x="352" y="507"/>
                        <a:pt x="352" y="507"/>
                      </a:cubicBezTo>
                      <a:cubicBezTo>
                        <a:pt x="346" y="515"/>
                        <a:pt x="346" y="515"/>
                        <a:pt x="346" y="515"/>
                      </a:cubicBezTo>
                      <a:cubicBezTo>
                        <a:pt x="359" y="528"/>
                        <a:pt x="359" y="528"/>
                        <a:pt x="359" y="528"/>
                      </a:cubicBezTo>
                      <a:cubicBezTo>
                        <a:pt x="386" y="523"/>
                        <a:pt x="386" y="523"/>
                        <a:pt x="386" y="523"/>
                      </a:cubicBezTo>
                      <a:cubicBezTo>
                        <a:pt x="386" y="523"/>
                        <a:pt x="386" y="523"/>
                        <a:pt x="386" y="523"/>
                      </a:cubicBezTo>
                      <a:cubicBezTo>
                        <a:pt x="387" y="523"/>
                        <a:pt x="387" y="523"/>
                        <a:pt x="388" y="523"/>
                      </a:cubicBezTo>
                      <a:cubicBezTo>
                        <a:pt x="399" y="539"/>
                        <a:pt x="399" y="539"/>
                        <a:pt x="399" y="539"/>
                      </a:cubicBezTo>
                      <a:cubicBezTo>
                        <a:pt x="411" y="527"/>
                        <a:pt x="411" y="527"/>
                        <a:pt x="411" y="527"/>
                      </a:cubicBezTo>
                      <a:cubicBezTo>
                        <a:pt x="416" y="513"/>
                        <a:pt x="416" y="513"/>
                        <a:pt x="416" y="513"/>
                      </a:cubicBezTo>
                      <a:cubicBezTo>
                        <a:pt x="417" y="513"/>
                        <a:pt x="417" y="512"/>
                        <a:pt x="417" y="512"/>
                      </a:cubicBezTo>
                      <a:cubicBezTo>
                        <a:pt x="433" y="506"/>
                        <a:pt x="433" y="506"/>
                        <a:pt x="433" y="506"/>
                      </a:cubicBezTo>
                      <a:cubicBezTo>
                        <a:pt x="439" y="481"/>
                        <a:pt x="439" y="481"/>
                        <a:pt x="439" y="481"/>
                      </a:cubicBezTo>
                      <a:cubicBezTo>
                        <a:pt x="439" y="481"/>
                        <a:pt x="439" y="480"/>
                        <a:pt x="440" y="480"/>
                      </a:cubicBezTo>
                      <a:cubicBezTo>
                        <a:pt x="455" y="472"/>
                        <a:pt x="455" y="472"/>
                        <a:pt x="455" y="472"/>
                      </a:cubicBezTo>
                      <a:cubicBezTo>
                        <a:pt x="460" y="455"/>
                        <a:pt x="460" y="455"/>
                        <a:pt x="460" y="455"/>
                      </a:cubicBezTo>
                      <a:cubicBezTo>
                        <a:pt x="460" y="454"/>
                        <a:pt x="461" y="453"/>
                        <a:pt x="462" y="453"/>
                      </a:cubicBezTo>
                      <a:cubicBezTo>
                        <a:pt x="500" y="454"/>
                        <a:pt x="500" y="454"/>
                        <a:pt x="500" y="454"/>
                      </a:cubicBezTo>
                      <a:cubicBezTo>
                        <a:pt x="500" y="448"/>
                        <a:pt x="500" y="448"/>
                        <a:pt x="500" y="448"/>
                      </a:cubicBezTo>
                      <a:cubicBezTo>
                        <a:pt x="500" y="448"/>
                        <a:pt x="500" y="447"/>
                        <a:pt x="500" y="447"/>
                      </a:cubicBezTo>
                      <a:cubicBezTo>
                        <a:pt x="501" y="446"/>
                        <a:pt x="501" y="446"/>
                        <a:pt x="502" y="446"/>
                      </a:cubicBezTo>
                      <a:cubicBezTo>
                        <a:pt x="548" y="453"/>
                        <a:pt x="548" y="453"/>
                        <a:pt x="548" y="453"/>
                      </a:cubicBezTo>
                      <a:cubicBezTo>
                        <a:pt x="549" y="452"/>
                        <a:pt x="549" y="452"/>
                        <a:pt x="549" y="452"/>
                      </a:cubicBezTo>
                      <a:cubicBezTo>
                        <a:pt x="545" y="445"/>
                        <a:pt x="545" y="445"/>
                        <a:pt x="545" y="445"/>
                      </a:cubicBezTo>
                      <a:cubicBezTo>
                        <a:pt x="545" y="445"/>
                        <a:pt x="545" y="445"/>
                        <a:pt x="545" y="444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59" name="Freeform 104">
                  <a:extLst>
                    <a:ext uri="{FF2B5EF4-FFF2-40B4-BE49-F238E27FC236}">
                      <a16:creationId xmlns:a16="http://schemas.microsoft.com/office/drawing/2014/main" id="{3F7D55F7-F9B5-4878-9890-567B134B72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10475" y="4378325"/>
                  <a:ext cx="652463" cy="1027113"/>
                </a:xfrm>
                <a:custGeom>
                  <a:avLst/>
                  <a:gdLst>
                    <a:gd name="T0" fmla="*/ 404 w 441"/>
                    <a:gd name="T1" fmla="*/ 501 h 693"/>
                    <a:gd name="T2" fmla="*/ 412 w 441"/>
                    <a:gd name="T3" fmla="*/ 358 h 693"/>
                    <a:gd name="T4" fmla="*/ 427 w 441"/>
                    <a:gd name="T5" fmla="*/ 321 h 693"/>
                    <a:gd name="T6" fmla="*/ 415 w 441"/>
                    <a:gd name="T7" fmla="*/ 319 h 693"/>
                    <a:gd name="T8" fmla="*/ 393 w 441"/>
                    <a:gd name="T9" fmla="*/ 300 h 693"/>
                    <a:gd name="T10" fmla="*/ 375 w 441"/>
                    <a:gd name="T11" fmla="*/ 268 h 693"/>
                    <a:gd name="T12" fmla="*/ 340 w 441"/>
                    <a:gd name="T13" fmla="*/ 264 h 693"/>
                    <a:gd name="T14" fmla="*/ 327 w 441"/>
                    <a:gd name="T15" fmla="*/ 246 h 693"/>
                    <a:gd name="T16" fmla="*/ 317 w 441"/>
                    <a:gd name="T17" fmla="*/ 224 h 693"/>
                    <a:gd name="T18" fmla="*/ 315 w 441"/>
                    <a:gd name="T19" fmla="*/ 176 h 693"/>
                    <a:gd name="T20" fmla="*/ 332 w 441"/>
                    <a:gd name="T21" fmla="*/ 134 h 693"/>
                    <a:gd name="T22" fmla="*/ 346 w 441"/>
                    <a:gd name="T23" fmla="*/ 114 h 693"/>
                    <a:gd name="T24" fmla="*/ 299 w 441"/>
                    <a:gd name="T25" fmla="*/ 104 h 693"/>
                    <a:gd name="T26" fmla="*/ 283 w 441"/>
                    <a:gd name="T27" fmla="*/ 58 h 693"/>
                    <a:gd name="T28" fmla="*/ 234 w 441"/>
                    <a:gd name="T29" fmla="*/ 13 h 693"/>
                    <a:gd name="T30" fmla="*/ 202 w 441"/>
                    <a:gd name="T31" fmla="*/ 42 h 693"/>
                    <a:gd name="T32" fmla="*/ 151 w 441"/>
                    <a:gd name="T33" fmla="*/ 53 h 693"/>
                    <a:gd name="T34" fmla="*/ 138 w 441"/>
                    <a:gd name="T35" fmla="*/ 49 h 693"/>
                    <a:gd name="T36" fmla="*/ 113 w 441"/>
                    <a:gd name="T37" fmla="*/ 5 h 693"/>
                    <a:gd name="T38" fmla="*/ 87 w 441"/>
                    <a:gd name="T39" fmla="*/ 11 h 693"/>
                    <a:gd name="T40" fmla="*/ 85 w 441"/>
                    <a:gd name="T41" fmla="*/ 16 h 693"/>
                    <a:gd name="T42" fmla="*/ 91 w 441"/>
                    <a:gd name="T43" fmla="*/ 38 h 693"/>
                    <a:gd name="T44" fmla="*/ 69 w 441"/>
                    <a:gd name="T45" fmla="*/ 47 h 693"/>
                    <a:gd name="T46" fmla="*/ 17 w 441"/>
                    <a:gd name="T47" fmla="*/ 234 h 693"/>
                    <a:gd name="T48" fmla="*/ 18 w 441"/>
                    <a:gd name="T49" fmla="*/ 318 h 693"/>
                    <a:gd name="T50" fmla="*/ 41 w 441"/>
                    <a:gd name="T51" fmla="*/ 316 h 693"/>
                    <a:gd name="T52" fmla="*/ 60 w 441"/>
                    <a:gd name="T53" fmla="*/ 326 h 693"/>
                    <a:gd name="T54" fmla="*/ 65 w 441"/>
                    <a:gd name="T55" fmla="*/ 321 h 693"/>
                    <a:gd name="T56" fmla="*/ 97 w 441"/>
                    <a:gd name="T57" fmla="*/ 328 h 693"/>
                    <a:gd name="T58" fmla="*/ 66 w 441"/>
                    <a:gd name="T59" fmla="*/ 389 h 693"/>
                    <a:gd name="T60" fmla="*/ 149 w 441"/>
                    <a:gd name="T61" fmla="*/ 383 h 693"/>
                    <a:gd name="T62" fmla="*/ 175 w 441"/>
                    <a:gd name="T63" fmla="*/ 387 h 693"/>
                    <a:gd name="T64" fmla="*/ 196 w 441"/>
                    <a:gd name="T65" fmla="*/ 397 h 693"/>
                    <a:gd name="T66" fmla="*/ 193 w 441"/>
                    <a:gd name="T67" fmla="*/ 453 h 693"/>
                    <a:gd name="T68" fmla="*/ 225 w 441"/>
                    <a:gd name="T69" fmla="*/ 503 h 693"/>
                    <a:gd name="T70" fmla="*/ 252 w 441"/>
                    <a:gd name="T71" fmla="*/ 511 h 693"/>
                    <a:gd name="T72" fmla="*/ 250 w 441"/>
                    <a:gd name="T73" fmla="*/ 566 h 693"/>
                    <a:gd name="T74" fmla="*/ 231 w 441"/>
                    <a:gd name="T75" fmla="*/ 629 h 693"/>
                    <a:gd name="T76" fmla="*/ 267 w 441"/>
                    <a:gd name="T77" fmla="*/ 686 h 693"/>
                    <a:gd name="T78" fmla="*/ 269 w 441"/>
                    <a:gd name="T79" fmla="*/ 680 h 693"/>
                    <a:gd name="T80" fmla="*/ 314 w 441"/>
                    <a:gd name="T81" fmla="*/ 659 h 693"/>
                    <a:gd name="T82" fmla="*/ 310 w 441"/>
                    <a:gd name="T83" fmla="*/ 688 h 693"/>
                    <a:gd name="T84" fmla="*/ 362 w 441"/>
                    <a:gd name="T85" fmla="*/ 693 h 693"/>
                    <a:gd name="T86" fmla="*/ 224 w 441"/>
                    <a:gd name="T87" fmla="*/ 278 h 693"/>
                    <a:gd name="T88" fmla="*/ 186 w 441"/>
                    <a:gd name="T89" fmla="*/ 292 h 693"/>
                    <a:gd name="T90" fmla="*/ 172 w 441"/>
                    <a:gd name="T91" fmla="*/ 316 h 693"/>
                    <a:gd name="T92" fmla="*/ 152 w 441"/>
                    <a:gd name="T93" fmla="*/ 298 h 693"/>
                    <a:gd name="T94" fmla="*/ 124 w 441"/>
                    <a:gd name="T95" fmla="*/ 324 h 693"/>
                    <a:gd name="T96" fmla="*/ 109 w 441"/>
                    <a:gd name="T97" fmla="*/ 331 h 693"/>
                    <a:gd name="T98" fmla="*/ 91 w 441"/>
                    <a:gd name="T99" fmla="*/ 272 h 693"/>
                    <a:gd name="T100" fmla="*/ 97 w 441"/>
                    <a:gd name="T101" fmla="*/ 258 h 693"/>
                    <a:gd name="T102" fmla="*/ 83 w 441"/>
                    <a:gd name="T103" fmla="*/ 242 h 693"/>
                    <a:gd name="T104" fmla="*/ 88 w 441"/>
                    <a:gd name="T105" fmla="*/ 191 h 693"/>
                    <a:gd name="T106" fmla="*/ 98 w 441"/>
                    <a:gd name="T107" fmla="*/ 176 h 693"/>
                    <a:gd name="T108" fmla="*/ 107 w 441"/>
                    <a:gd name="T109" fmla="*/ 167 h 693"/>
                    <a:gd name="T110" fmla="*/ 122 w 441"/>
                    <a:gd name="T111" fmla="*/ 164 h 693"/>
                    <a:gd name="T112" fmla="*/ 142 w 441"/>
                    <a:gd name="T113" fmla="*/ 163 h 693"/>
                    <a:gd name="T114" fmla="*/ 147 w 441"/>
                    <a:gd name="T115" fmla="*/ 151 h 693"/>
                    <a:gd name="T116" fmla="*/ 202 w 441"/>
                    <a:gd name="T117" fmla="*/ 212 h 693"/>
                    <a:gd name="T118" fmla="*/ 224 w 441"/>
                    <a:gd name="T119" fmla="*/ 278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41" h="693">
                      <a:moveTo>
                        <a:pt x="367" y="573"/>
                      </a:moveTo>
                      <a:cubicBezTo>
                        <a:pt x="367" y="572"/>
                        <a:pt x="367" y="572"/>
                        <a:pt x="367" y="571"/>
                      </a:cubicBezTo>
                      <a:cubicBezTo>
                        <a:pt x="396" y="542"/>
                        <a:pt x="396" y="542"/>
                        <a:pt x="396" y="542"/>
                      </a:cubicBezTo>
                      <a:cubicBezTo>
                        <a:pt x="403" y="521"/>
                        <a:pt x="403" y="521"/>
                        <a:pt x="403" y="521"/>
                      </a:cubicBezTo>
                      <a:cubicBezTo>
                        <a:pt x="404" y="501"/>
                        <a:pt x="404" y="501"/>
                        <a:pt x="404" y="501"/>
                      </a:cubicBezTo>
                      <a:cubicBezTo>
                        <a:pt x="404" y="501"/>
                        <a:pt x="404" y="500"/>
                        <a:pt x="404" y="500"/>
                      </a:cubicBezTo>
                      <a:cubicBezTo>
                        <a:pt x="416" y="490"/>
                        <a:pt x="416" y="490"/>
                        <a:pt x="416" y="490"/>
                      </a:cubicBezTo>
                      <a:cubicBezTo>
                        <a:pt x="429" y="457"/>
                        <a:pt x="429" y="457"/>
                        <a:pt x="429" y="457"/>
                      </a:cubicBezTo>
                      <a:cubicBezTo>
                        <a:pt x="424" y="408"/>
                        <a:pt x="424" y="408"/>
                        <a:pt x="424" y="408"/>
                      </a:cubicBezTo>
                      <a:cubicBezTo>
                        <a:pt x="412" y="358"/>
                        <a:pt x="412" y="358"/>
                        <a:pt x="412" y="358"/>
                      </a:cubicBezTo>
                      <a:cubicBezTo>
                        <a:pt x="412" y="357"/>
                        <a:pt x="412" y="357"/>
                        <a:pt x="413" y="356"/>
                      </a:cubicBezTo>
                      <a:cubicBezTo>
                        <a:pt x="441" y="334"/>
                        <a:pt x="441" y="334"/>
                        <a:pt x="441" y="334"/>
                      </a:cubicBezTo>
                      <a:cubicBezTo>
                        <a:pt x="432" y="316"/>
                        <a:pt x="432" y="316"/>
                        <a:pt x="432" y="316"/>
                      </a:cubicBezTo>
                      <a:cubicBezTo>
                        <a:pt x="428" y="320"/>
                        <a:pt x="428" y="320"/>
                        <a:pt x="428" y="320"/>
                      </a:cubicBezTo>
                      <a:cubicBezTo>
                        <a:pt x="428" y="321"/>
                        <a:pt x="427" y="321"/>
                        <a:pt x="427" y="321"/>
                      </a:cubicBezTo>
                      <a:cubicBezTo>
                        <a:pt x="426" y="321"/>
                        <a:pt x="426" y="321"/>
                        <a:pt x="426" y="320"/>
                      </a:cubicBezTo>
                      <a:cubicBezTo>
                        <a:pt x="425" y="320"/>
                        <a:pt x="425" y="320"/>
                        <a:pt x="425" y="320"/>
                      </a:cubicBezTo>
                      <a:cubicBezTo>
                        <a:pt x="421" y="315"/>
                        <a:pt x="421" y="315"/>
                        <a:pt x="421" y="315"/>
                      </a:cubicBezTo>
                      <a:cubicBezTo>
                        <a:pt x="418" y="319"/>
                        <a:pt x="418" y="319"/>
                        <a:pt x="418" y="319"/>
                      </a:cubicBezTo>
                      <a:cubicBezTo>
                        <a:pt x="417" y="319"/>
                        <a:pt x="416" y="319"/>
                        <a:pt x="415" y="319"/>
                      </a:cubicBezTo>
                      <a:cubicBezTo>
                        <a:pt x="415" y="319"/>
                        <a:pt x="415" y="319"/>
                        <a:pt x="415" y="319"/>
                      </a:cubicBezTo>
                      <a:cubicBezTo>
                        <a:pt x="401" y="310"/>
                        <a:pt x="401" y="310"/>
                        <a:pt x="401" y="310"/>
                      </a:cubicBezTo>
                      <a:cubicBezTo>
                        <a:pt x="401" y="310"/>
                        <a:pt x="401" y="310"/>
                        <a:pt x="401" y="309"/>
                      </a:cubicBezTo>
                      <a:cubicBezTo>
                        <a:pt x="393" y="301"/>
                        <a:pt x="393" y="301"/>
                        <a:pt x="393" y="301"/>
                      </a:cubicBezTo>
                      <a:cubicBezTo>
                        <a:pt x="393" y="301"/>
                        <a:pt x="393" y="300"/>
                        <a:pt x="393" y="300"/>
                      </a:cubicBezTo>
                      <a:cubicBezTo>
                        <a:pt x="393" y="293"/>
                        <a:pt x="393" y="293"/>
                        <a:pt x="393" y="293"/>
                      </a:cubicBezTo>
                      <a:cubicBezTo>
                        <a:pt x="386" y="292"/>
                        <a:pt x="386" y="292"/>
                        <a:pt x="386" y="292"/>
                      </a:cubicBezTo>
                      <a:cubicBezTo>
                        <a:pt x="386" y="292"/>
                        <a:pt x="385" y="292"/>
                        <a:pt x="385" y="292"/>
                      </a:cubicBezTo>
                      <a:cubicBezTo>
                        <a:pt x="385" y="291"/>
                        <a:pt x="384" y="291"/>
                        <a:pt x="384" y="291"/>
                      </a:cubicBezTo>
                      <a:cubicBezTo>
                        <a:pt x="375" y="268"/>
                        <a:pt x="375" y="268"/>
                        <a:pt x="375" y="268"/>
                      </a:cubicBezTo>
                      <a:cubicBezTo>
                        <a:pt x="367" y="271"/>
                        <a:pt x="367" y="271"/>
                        <a:pt x="367" y="271"/>
                      </a:cubicBezTo>
                      <a:cubicBezTo>
                        <a:pt x="367" y="271"/>
                        <a:pt x="367" y="271"/>
                        <a:pt x="366" y="271"/>
                      </a:cubicBezTo>
                      <a:cubicBezTo>
                        <a:pt x="366" y="271"/>
                        <a:pt x="366" y="271"/>
                        <a:pt x="366" y="271"/>
                      </a:cubicBezTo>
                      <a:cubicBezTo>
                        <a:pt x="349" y="261"/>
                        <a:pt x="349" y="261"/>
                        <a:pt x="349" y="261"/>
                      </a:cubicBezTo>
                      <a:cubicBezTo>
                        <a:pt x="340" y="264"/>
                        <a:pt x="340" y="264"/>
                        <a:pt x="340" y="264"/>
                      </a:cubicBezTo>
                      <a:cubicBezTo>
                        <a:pt x="340" y="264"/>
                        <a:pt x="339" y="264"/>
                        <a:pt x="339" y="264"/>
                      </a:cubicBezTo>
                      <a:cubicBezTo>
                        <a:pt x="339" y="264"/>
                        <a:pt x="338" y="264"/>
                        <a:pt x="338" y="264"/>
                      </a:cubicBezTo>
                      <a:cubicBezTo>
                        <a:pt x="325" y="257"/>
                        <a:pt x="325" y="257"/>
                        <a:pt x="325" y="257"/>
                      </a:cubicBezTo>
                      <a:cubicBezTo>
                        <a:pt x="324" y="256"/>
                        <a:pt x="324" y="255"/>
                        <a:pt x="324" y="254"/>
                      </a:cubicBezTo>
                      <a:cubicBezTo>
                        <a:pt x="327" y="246"/>
                        <a:pt x="327" y="246"/>
                        <a:pt x="327" y="246"/>
                      </a:cubicBezTo>
                      <a:cubicBezTo>
                        <a:pt x="321" y="244"/>
                        <a:pt x="321" y="244"/>
                        <a:pt x="321" y="244"/>
                      </a:cubicBezTo>
                      <a:cubicBezTo>
                        <a:pt x="321" y="244"/>
                        <a:pt x="321" y="243"/>
                        <a:pt x="320" y="243"/>
                      </a:cubicBezTo>
                      <a:cubicBezTo>
                        <a:pt x="314" y="230"/>
                        <a:pt x="314" y="230"/>
                        <a:pt x="314" y="230"/>
                      </a:cubicBezTo>
                      <a:cubicBezTo>
                        <a:pt x="313" y="229"/>
                        <a:pt x="314" y="229"/>
                        <a:pt x="314" y="228"/>
                      </a:cubicBezTo>
                      <a:cubicBezTo>
                        <a:pt x="317" y="224"/>
                        <a:pt x="317" y="224"/>
                        <a:pt x="317" y="224"/>
                      </a:cubicBezTo>
                      <a:cubicBezTo>
                        <a:pt x="314" y="200"/>
                        <a:pt x="314" y="200"/>
                        <a:pt x="314" y="200"/>
                      </a:cubicBezTo>
                      <a:cubicBezTo>
                        <a:pt x="307" y="192"/>
                        <a:pt x="307" y="192"/>
                        <a:pt x="307" y="192"/>
                      </a:cubicBezTo>
                      <a:cubicBezTo>
                        <a:pt x="307" y="192"/>
                        <a:pt x="307" y="191"/>
                        <a:pt x="307" y="190"/>
                      </a:cubicBezTo>
                      <a:cubicBezTo>
                        <a:pt x="314" y="176"/>
                        <a:pt x="314" y="176"/>
                        <a:pt x="314" y="176"/>
                      </a:cubicBezTo>
                      <a:cubicBezTo>
                        <a:pt x="314" y="176"/>
                        <a:pt x="314" y="176"/>
                        <a:pt x="315" y="176"/>
                      </a:cubicBezTo>
                      <a:cubicBezTo>
                        <a:pt x="326" y="170"/>
                        <a:pt x="326" y="170"/>
                        <a:pt x="326" y="170"/>
                      </a:cubicBezTo>
                      <a:cubicBezTo>
                        <a:pt x="320" y="159"/>
                        <a:pt x="320" y="159"/>
                        <a:pt x="320" y="159"/>
                      </a:cubicBezTo>
                      <a:cubicBezTo>
                        <a:pt x="320" y="159"/>
                        <a:pt x="320" y="158"/>
                        <a:pt x="320" y="158"/>
                      </a:cubicBezTo>
                      <a:cubicBezTo>
                        <a:pt x="330" y="135"/>
                        <a:pt x="330" y="135"/>
                        <a:pt x="330" y="135"/>
                      </a:cubicBezTo>
                      <a:cubicBezTo>
                        <a:pt x="330" y="134"/>
                        <a:pt x="331" y="134"/>
                        <a:pt x="332" y="134"/>
                      </a:cubicBezTo>
                      <a:cubicBezTo>
                        <a:pt x="341" y="134"/>
                        <a:pt x="341" y="134"/>
                        <a:pt x="341" y="134"/>
                      </a:cubicBezTo>
                      <a:cubicBezTo>
                        <a:pt x="345" y="130"/>
                        <a:pt x="345" y="130"/>
                        <a:pt x="345" y="130"/>
                      </a:cubicBezTo>
                      <a:cubicBezTo>
                        <a:pt x="344" y="118"/>
                        <a:pt x="344" y="118"/>
                        <a:pt x="344" y="118"/>
                      </a:cubicBezTo>
                      <a:cubicBezTo>
                        <a:pt x="344" y="117"/>
                        <a:pt x="344" y="117"/>
                        <a:pt x="344" y="117"/>
                      </a:cubicBezTo>
                      <a:cubicBezTo>
                        <a:pt x="346" y="114"/>
                        <a:pt x="346" y="114"/>
                        <a:pt x="346" y="114"/>
                      </a:cubicBezTo>
                      <a:cubicBezTo>
                        <a:pt x="325" y="111"/>
                        <a:pt x="325" y="111"/>
                        <a:pt x="325" y="111"/>
                      </a:cubicBezTo>
                      <a:cubicBezTo>
                        <a:pt x="311" y="116"/>
                        <a:pt x="311" y="116"/>
                        <a:pt x="311" y="116"/>
                      </a:cubicBezTo>
                      <a:cubicBezTo>
                        <a:pt x="310" y="116"/>
                        <a:pt x="310" y="116"/>
                        <a:pt x="310" y="116"/>
                      </a:cubicBezTo>
                      <a:cubicBezTo>
                        <a:pt x="309" y="116"/>
                        <a:pt x="309" y="116"/>
                        <a:pt x="309" y="115"/>
                      </a:cubicBezTo>
                      <a:cubicBezTo>
                        <a:pt x="299" y="104"/>
                        <a:pt x="299" y="104"/>
                        <a:pt x="299" y="104"/>
                      </a:cubicBezTo>
                      <a:cubicBezTo>
                        <a:pt x="272" y="103"/>
                        <a:pt x="272" y="103"/>
                        <a:pt x="272" y="103"/>
                      </a:cubicBezTo>
                      <a:cubicBezTo>
                        <a:pt x="271" y="103"/>
                        <a:pt x="271" y="102"/>
                        <a:pt x="271" y="101"/>
                      </a:cubicBezTo>
                      <a:cubicBezTo>
                        <a:pt x="272" y="69"/>
                        <a:pt x="272" y="69"/>
                        <a:pt x="272" y="69"/>
                      </a:cubicBezTo>
                      <a:cubicBezTo>
                        <a:pt x="272" y="69"/>
                        <a:pt x="272" y="69"/>
                        <a:pt x="272" y="68"/>
                      </a:cubicBezTo>
                      <a:cubicBezTo>
                        <a:pt x="283" y="58"/>
                        <a:pt x="283" y="58"/>
                        <a:pt x="283" y="58"/>
                      </a:cubicBezTo>
                      <a:cubicBezTo>
                        <a:pt x="282" y="55"/>
                        <a:pt x="282" y="55"/>
                        <a:pt x="282" y="55"/>
                      </a:cubicBezTo>
                      <a:cubicBezTo>
                        <a:pt x="266" y="33"/>
                        <a:pt x="266" y="33"/>
                        <a:pt x="266" y="33"/>
                      </a:cubicBezTo>
                      <a:cubicBezTo>
                        <a:pt x="242" y="29"/>
                        <a:pt x="242" y="29"/>
                        <a:pt x="242" y="29"/>
                      </a:cubicBezTo>
                      <a:cubicBezTo>
                        <a:pt x="242" y="29"/>
                        <a:pt x="241" y="29"/>
                        <a:pt x="241" y="28"/>
                      </a:cubicBezTo>
                      <a:cubicBezTo>
                        <a:pt x="234" y="13"/>
                        <a:pt x="234" y="13"/>
                        <a:pt x="234" y="13"/>
                      </a:cubicBezTo>
                      <a:cubicBezTo>
                        <a:pt x="216" y="28"/>
                        <a:pt x="216" y="28"/>
                        <a:pt x="216" y="28"/>
                      </a:cubicBezTo>
                      <a:cubicBezTo>
                        <a:pt x="215" y="28"/>
                        <a:pt x="215" y="28"/>
                        <a:pt x="214" y="28"/>
                      </a:cubicBezTo>
                      <a:cubicBezTo>
                        <a:pt x="214" y="28"/>
                        <a:pt x="213" y="28"/>
                        <a:pt x="213" y="27"/>
                      </a:cubicBezTo>
                      <a:cubicBezTo>
                        <a:pt x="210" y="20"/>
                        <a:pt x="210" y="20"/>
                        <a:pt x="210" y="20"/>
                      </a:cubicBezTo>
                      <a:cubicBezTo>
                        <a:pt x="202" y="42"/>
                        <a:pt x="202" y="42"/>
                        <a:pt x="202" y="42"/>
                      </a:cubicBezTo>
                      <a:cubicBezTo>
                        <a:pt x="201" y="42"/>
                        <a:pt x="201" y="42"/>
                        <a:pt x="201" y="43"/>
                      </a:cubicBezTo>
                      <a:cubicBezTo>
                        <a:pt x="179" y="63"/>
                        <a:pt x="179" y="63"/>
                        <a:pt x="179" y="63"/>
                      </a:cubicBezTo>
                      <a:cubicBezTo>
                        <a:pt x="178" y="63"/>
                        <a:pt x="177" y="63"/>
                        <a:pt x="176" y="63"/>
                      </a:cubicBezTo>
                      <a:cubicBezTo>
                        <a:pt x="163" y="52"/>
                        <a:pt x="163" y="52"/>
                        <a:pt x="163" y="52"/>
                      </a:cubicBezTo>
                      <a:cubicBezTo>
                        <a:pt x="151" y="53"/>
                        <a:pt x="151" y="53"/>
                        <a:pt x="151" y="53"/>
                      </a:cubicBezTo>
                      <a:cubicBezTo>
                        <a:pt x="151" y="53"/>
                        <a:pt x="150" y="53"/>
                        <a:pt x="150" y="53"/>
                      </a:cubicBezTo>
                      <a:cubicBezTo>
                        <a:pt x="140" y="46"/>
                        <a:pt x="140" y="46"/>
                        <a:pt x="140" y="46"/>
                      </a:cubicBezTo>
                      <a:cubicBezTo>
                        <a:pt x="140" y="48"/>
                        <a:pt x="140" y="48"/>
                        <a:pt x="140" y="48"/>
                      </a:cubicBezTo>
                      <a:cubicBezTo>
                        <a:pt x="139" y="48"/>
                        <a:pt x="139" y="48"/>
                        <a:pt x="139" y="48"/>
                      </a:cubicBezTo>
                      <a:cubicBezTo>
                        <a:pt x="139" y="49"/>
                        <a:pt x="138" y="49"/>
                        <a:pt x="138" y="49"/>
                      </a:cubicBezTo>
                      <a:cubicBezTo>
                        <a:pt x="122" y="51"/>
                        <a:pt x="122" y="51"/>
                        <a:pt x="122" y="51"/>
                      </a:cubicBezTo>
                      <a:cubicBezTo>
                        <a:pt x="122" y="51"/>
                        <a:pt x="121" y="51"/>
                        <a:pt x="121" y="50"/>
                      </a:cubicBezTo>
                      <a:cubicBezTo>
                        <a:pt x="120" y="50"/>
                        <a:pt x="120" y="49"/>
                        <a:pt x="120" y="49"/>
                      </a:cubicBezTo>
                      <a:cubicBezTo>
                        <a:pt x="123" y="16"/>
                        <a:pt x="123" y="16"/>
                        <a:pt x="123" y="16"/>
                      </a:cubicBezTo>
                      <a:cubicBezTo>
                        <a:pt x="113" y="5"/>
                        <a:pt x="113" y="5"/>
                        <a:pt x="113" y="5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89" y="10"/>
                        <a:pt x="89" y="10"/>
                        <a:pt x="89" y="10"/>
                      </a:cubicBezTo>
                      <a:cubicBezTo>
                        <a:pt x="88" y="10"/>
                        <a:pt x="88" y="10"/>
                        <a:pt x="88" y="10"/>
                      </a:cubicBezTo>
                      <a:cubicBezTo>
                        <a:pt x="88" y="11"/>
                        <a:pt x="87" y="11"/>
                        <a:pt x="87" y="11"/>
                      </a:cubicBezTo>
                      <a:cubicBezTo>
                        <a:pt x="87" y="11"/>
                        <a:pt x="86" y="11"/>
                        <a:pt x="86" y="10"/>
                      </a:cubicBezTo>
                      <a:cubicBezTo>
                        <a:pt x="81" y="6"/>
                        <a:pt x="81" y="6"/>
                        <a:pt x="81" y="6"/>
                      </a:cubicBezTo>
                      <a:cubicBezTo>
                        <a:pt x="80" y="6"/>
                        <a:pt x="80" y="6"/>
                        <a:pt x="80" y="6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5" y="15"/>
                        <a:pt x="85" y="15"/>
                        <a:pt x="85" y="16"/>
                      </a:cubicBezTo>
                      <a:cubicBezTo>
                        <a:pt x="83" y="25"/>
                        <a:pt x="83" y="25"/>
                        <a:pt x="83" y="25"/>
                      </a:cubicBezTo>
                      <a:cubicBezTo>
                        <a:pt x="92" y="35"/>
                        <a:pt x="92" y="35"/>
                        <a:pt x="92" y="35"/>
                      </a:cubicBezTo>
                      <a:cubicBezTo>
                        <a:pt x="93" y="36"/>
                        <a:pt x="93" y="36"/>
                        <a:pt x="93" y="37"/>
                      </a:cubicBezTo>
                      <a:cubicBezTo>
                        <a:pt x="93" y="37"/>
                        <a:pt x="92" y="38"/>
                        <a:pt x="92" y="38"/>
                      </a:cubicBezTo>
                      <a:cubicBezTo>
                        <a:pt x="92" y="38"/>
                        <a:pt x="92" y="38"/>
                        <a:pt x="91" y="38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9" y="45"/>
                        <a:pt x="69" y="46"/>
                        <a:pt x="69" y="47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0" y="63"/>
                        <a:pt x="70" y="64"/>
                        <a:pt x="69" y="64"/>
                      </a:cubicBezTo>
                      <a:cubicBezTo>
                        <a:pt x="23" y="177"/>
                        <a:pt x="23" y="177"/>
                        <a:pt x="23" y="177"/>
                      </a:cubicBezTo>
                      <a:cubicBezTo>
                        <a:pt x="16" y="209"/>
                        <a:pt x="16" y="209"/>
                        <a:pt x="16" y="209"/>
                      </a:cubicBezTo>
                      <a:cubicBezTo>
                        <a:pt x="17" y="234"/>
                        <a:pt x="17" y="234"/>
                        <a:pt x="17" y="234"/>
                      </a:cubicBezTo>
                      <a:cubicBezTo>
                        <a:pt x="17" y="234"/>
                        <a:pt x="17" y="234"/>
                        <a:pt x="17" y="234"/>
                      </a:cubicBezTo>
                      <a:cubicBezTo>
                        <a:pt x="4" y="281"/>
                        <a:pt x="4" y="281"/>
                        <a:pt x="4" y="281"/>
                      </a:cubicBezTo>
                      <a:cubicBezTo>
                        <a:pt x="0" y="320"/>
                        <a:pt x="0" y="320"/>
                        <a:pt x="0" y="320"/>
                      </a:cubicBezTo>
                      <a:cubicBezTo>
                        <a:pt x="11" y="327"/>
                        <a:pt x="11" y="327"/>
                        <a:pt x="11" y="327"/>
                      </a:cubicBezTo>
                      <a:cubicBezTo>
                        <a:pt x="18" y="318"/>
                        <a:pt x="18" y="318"/>
                        <a:pt x="18" y="318"/>
                      </a:cubicBezTo>
                      <a:cubicBezTo>
                        <a:pt x="19" y="317"/>
                        <a:pt x="20" y="317"/>
                        <a:pt x="21" y="317"/>
                      </a:cubicBezTo>
                      <a:cubicBezTo>
                        <a:pt x="21" y="318"/>
                        <a:pt x="21" y="318"/>
                        <a:pt x="21" y="318"/>
                      </a:cubicBezTo>
                      <a:cubicBezTo>
                        <a:pt x="21" y="318"/>
                        <a:pt x="21" y="318"/>
                        <a:pt x="21" y="318"/>
                      </a:cubicBezTo>
                      <a:cubicBezTo>
                        <a:pt x="29" y="323"/>
                        <a:pt x="29" y="323"/>
                        <a:pt x="29" y="323"/>
                      </a:cubicBezTo>
                      <a:cubicBezTo>
                        <a:pt x="41" y="316"/>
                        <a:pt x="41" y="316"/>
                        <a:pt x="41" y="316"/>
                      </a:cubicBezTo>
                      <a:cubicBezTo>
                        <a:pt x="41" y="316"/>
                        <a:pt x="42" y="316"/>
                        <a:pt x="43" y="316"/>
                      </a:cubicBezTo>
                      <a:cubicBezTo>
                        <a:pt x="43" y="316"/>
                        <a:pt x="43" y="316"/>
                        <a:pt x="43" y="316"/>
                      </a:cubicBezTo>
                      <a:cubicBezTo>
                        <a:pt x="43" y="316"/>
                        <a:pt x="43" y="316"/>
                        <a:pt x="43" y="316"/>
                      </a:cubicBezTo>
                      <a:cubicBezTo>
                        <a:pt x="54" y="325"/>
                        <a:pt x="54" y="325"/>
                        <a:pt x="54" y="325"/>
                      </a:cubicBezTo>
                      <a:cubicBezTo>
                        <a:pt x="60" y="326"/>
                        <a:pt x="60" y="326"/>
                        <a:pt x="60" y="326"/>
                      </a:cubicBezTo>
                      <a:cubicBezTo>
                        <a:pt x="62" y="322"/>
                        <a:pt x="62" y="322"/>
                        <a:pt x="62" y="322"/>
                      </a:cubicBezTo>
                      <a:cubicBezTo>
                        <a:pt x="62" y="321"/>
                        <a:pt x="63" y="321"/>
                        <a:pt x="63" y="321"/>
                      </a:cubicBezTo>
                      <a:cubicBezTo>
                        <a:pt x="64" y="321"/>
                        <a:pt x="65" y="321"/>
                        <a:pt x="65" y="321"/>
                      </a:cubicBezTo>
                      <a:cubicBezTo>
                        <a:pt x="65" y="321"/>
                        <a:pt x="65" y="321"/>
                        <a:pt x="65" y="321"/>
                      </a:cubicBezTo>
                      <a:cubicBezTo>
                        <a:pt x="65" y="321"/>
                        <a:pt x="65" y="321"/>
                        <a:pt x="65" y="321"/>
                      </a:cubicBezTo>
                      <a:cubicBezTo>
                        <a:pt x="75" y="329"/>
                        <a:pt x="75" y="329"/>
                        <a:pt x="75" y="329"/>
                      </a:cubicBezTo>
                      <a:cubicBezTo>
                        <a:pt x="85" y="329"/>
                        <a:pt x="85" y="329"/>
                        <a:pt x="85" y="329"/>
                      </a:cubicBezTo>
                      <a:cubicBezTo>
                        <a:pt x="94" y="327"/>
                        <a:pt x="94" y="327"/>
                        <a:pt x="94" y="327"/>
                      </a:cubicBezTo>
                      <a:cubicBezTo>
                        <a:pt x="95" y="327"/>
                        <a:pt x="95" y="327"/>
                        <a:pt x="96" y="327"/>
                      </a:cubicBezTo>
                      <a:cubicBezTo>
                        <a:pt x="96" y="328"/>
                        <a:pt x="96" y="328"/>
                        <a:pt x="97" y="328"/>
                      </a:cubicBezTo>
                      <a:cubicBezTo>
                        <a:pt x="97" y="329"/>
                        <a:pt x="97" y="329"/>
                        <a:pt x="97" y="330"/>
                      </a:cubicBezTo>
                      <a:cubicBezTo>
                        <a:pt x="88" y="348"/>
                        <a:pt x="88" y="348"/>
                        <a:pt x="88" y="348"/>
                      </a:cubicBezTo>
                      <a:cubicBezTo>
                        <a:pt x="88" y="348"/>
                        <a:pt x="88" y="348"/>
                        <a:pt x="88" y="348"/>
                      </a:cubicBezTo>
                      <a:cubicBezTo>
                        <a:pt x="55" y="382"/>
                        <a:pt x="55" y="382"/>
                        <a:pt x="55" y="382"/>
                      </a:cubicBezTo>
                      <a:cubicBezTo>
                        <a:pt x="66" y="389"/>
                        <a:pt x="66" y="389"/>
                        <a:pt x="66" y="389"/>
                      </a:cubicBezTo>
                      <a:cubicBezTo>
                        <a:pt x="96" y="378"/>
                        <a:pt x="96" y="378"/>
                        <a:pt x="96" y="378"/>
                      </a:cubicBezTo>
                      <a:cubicBezTo>
                        <a:pt x="97" y="378"/>
                        <a:pt x="97" y="378"/>
                        <a:pt x="97" y="378"/>
                      </a:cubicBezTo>
                      <a:cubicBezTo>
                        <a:pt x="121" y="386"/>
                        <a:pt x="121" y="386"/>
                        <a:pt x="121" y="386"/>
                      </a:cubicBezTo>
                      <a:cubicBezTo>
                        <a:pt x="133" y="387"/>
                        <a:pt x="133" y="387"/>
                        <a:pt x="133" y="387"/>
                      </a:cubicBezTo>
                      <a:cubicBezTo>
                        <a:pt x="149" y="383"/>
                        <a:pt x="149" y="383"/>
                        <a:pt x="149" y="383"/>
                      </a:cubicBezTo>
                      <a:cubicBezTo>
                        <a:pt x="162" y="381"/>
                        <a:pt x="162" y="381"/>
                        <a:pt x="162" y="381"/>
                      </a:cubicBezTo>
                      <a:cubicBezTo>
                        <a:pt x="162" y="381"/>
                        <a:pt x="162" y="381"/>
                        <a:pt x="163" y="382"/>
                      </a:cubicBezTo>
                      <a:cubicBezTo>
                        <a:pt x="163" y="382"/>
                        <a:pt x="163" y="382"/>
                        <a:pt x="163" y="382"/>
                      </a:cubicBezTo>
                      <a:cubicBezTo>
                        <a:pt x="163" y="382"/>
                        <a:pt x="163" y="382"/>
                        <a:pt x="163" y="382"/>
                      </a:cubicBezTo>
                      <a:cubicBezTo>
                        <a:pt x="175" y="387"/>
                        <a:pt x="175" y="387"/>
                        <a:pt x="175" y="387"/>
                      </a:cubicBezTo>
                      <a:cubicBezTo>
                        <a:pt x="175" y="387"/>
                        <a:pt x="176" y="387"/>
                        <a:pt x="176" y="387"/>
                      </a:cubicBezTo>
                      <a:cubicBezTo>
                        <a:pt x="187" y="398"/>
                        <a:pt x="187" y="398"/>
                        <a:pt x="187" y="398"/>
                      </a:cubicBezTo>
                      <a:cubicBezTo>
                        <a:pt x="194" y="396"/>
                        <a:pt x="194" y="396"/>
                        <a:pt x="194" y="396"/>
                      </a:cubicBezTo>
                      <a:cubicBezTo>
                        <a:pt x="195" y="396"/>
                        <a:pt x="195" y="396"/>
                        <a:pt x="196" y="396"/>
                      </a:cubicBezTo>
                      <a:cubicBezTo>
                        <a:pt x="196" y="397"/>
                        <a:pt x="196" y="397"/>
                        <a:pt x="196" y="397"/>
                      </a:cubicBezTo>
                      <a:cubicBezTo>
                        <a:pt x="197" y="397"/>
                        <a:pt x="197" y="397"/>
                        <a:pt x="197" y="398"/>
                      </a:cubicBezTo>
                      <a:cubicBezTo>
                        <a:pt x="197" y="422"/>
                        <a:pt x="197" y="422"/>
                        <a:pt x="197" y="422"/>
                      </a:cubicBezTo>
                      <a:cubicBezTo>
                        <a:pt x="197" y="422"/>
                        <a:pt x="197" y="423"/>
                        <a:pt x="197" y="423"/>
                      </a:cubicBezTo>
                      <a:cubicBezTo>
                        <a:pt x="189" y="442"/>
                        <a:pt x="189" y="442"/>
                        <a:pt x="189" y="442"/>
                      </a:cubicBezTo>
                      <a:cubicBezTo>
                        <a:pt x="193" y="453"/>
                        <a:pt x="193" y="453"/>
                        <a:pt x="193" y="453"/>
                      </a:cubicBezTo>
                      <a:cubicBezTo>
                        <a:pt x="225" y="475"/>
                        <a:pt x="225" y="475"/>
                        <a:pt x="225" y="475"/>
                      </a:cubicBezTo>
                      <a:cubicBezTo>
                        <a:pt x="225" y="475"/>
                        <a:pt x="225" y="475"/>
                        <a:pt x="225" y="476"/>
                      </a:cubicBezTo>
                      <a:cubicBezTo>
                        <a:pt x="229" y="489"/>
                        <a:pt x="229" y="489"/>
                        <a:pt x="229" y="489"/>
                      </a:cubicBezTo>
                      <a:cubicBezTo>
                        <a:pt x="229" y="489"/>
                        <a:pt x="229" y="490"/>
                        <a:pt x="229" y="490"/>
                      </a:cubicBezTo>
                      <a:cubicBezTo>
                        <a:pt x="225" y="503"/>
                        <a:pt x="225" y="503"/>
                        <a:pt x="225" y="503"/>
                      </a:cubicBezTo>
                      <a:cubicBezTo>
                        <a:pt x="228" y="507"/>
                        <a:pt x="228" y="507"/>
                        <a:pt x="228" y="507"/>
                      </a:cubicBezTo>
                      <a:cubicBezTo>
                        <a:pt x="250" y="508"/>
                        <a:pt x="250" y="508"/>
                        <a:pt x="250" y="508"/>
                      </a:cubicBezTo>
                      <a:cubicBezTo>
                        <a:pt x="250" y="508"/>
                        <a:pt x="251" y="508"/>
                        <a:pt x="251" y="509"/>
                      </a:cubicBezTo>
                      <a:cubicBezTo>
                        <a:pt x="251" y="509"/>
                        <a:pt x="251" y="509"/>
                        <a:pt x="251" y="509"/>
                      </a:cubicBezTo>
                      <a:cubicBezTo>
                        <a:pt x="252" y="509"/>
                        <a:pt x="252" y="510"/>
                        <a:pt x="252" y="511"/>
                      </a:cubicBezTo>
                      <a:cubicBezTo>
                        <a:pt x="248" y="519"/>
                        <a:pt x="248" y="519"/>
                        <a:pt x="248" y="519"/>
                      </a:cubicBezTo>
                      <a:cubicBezTo>
                        <a:pt x="251" y="521"/>
                        <a:pt x="251" y="521"/>
                        <a:pt x="251" y="521"/>
                      </a:cubicBezTo>
                      <a:cubicBezTo>
                        <a:pt x="252" y="521"/>
                        <a:pt x="252" y="522"/>
                        <a:pt x="252" y="522"/>
                      </a:cubicBezTo>
                      <a:cubicBezTo>
                        <a:pt x="251" y="565"/>
                        <a:pt x="251" y="565"/>
                        <a:pt x="251" y="565"/>
                      </a:cubicBezTo>
                      <a:cubicBezTo>
                        <a:pt x="251" y="565"/>
                        <a:pt x="250" y="565"/>
                        <a:pt x="250" y="566"/>
                      </a:cubicBezTo>
                      <a:cubicBezTo>
                        <a:pt x="235" y="596"/>
                        <a:pt x="235" y="596"/>
                        <a:pt x="235" y="596"/>
                      </a:cubicBezTo>
                      <a:cubicBezTo>
                        <a:pt x="233" y="608"/>
                        <a:pt x="233" y="608"/>
                        <a:pt x="233" y="608"/>
                      </a:cubicBezTo>
                      <a:cubicBezTo>
                        <a:pt x="236" y="613"/>
                        <a:pt x="236" y="613"/>
                        <a:pt x="236" y="613"/>
                      </a:cubicBezTo>
                      <a:cubicBezTo>
                        <a:pt x="236" y="613"/>
                        <a:pt x="237" y="614"/>
                        <a:pt x="236" y="615"/>
                      </a:cubicBezTo>
                      <a:cubicBezTo>
                        <a:pt x="231" y="629"/>
                        <a:pt x="231" y="629"/>
                        <a:pt x="231" y="629"/>
                      </a:cubicBezTo>
                      <a:cubicBezTo>
                        <a:pt x="233" y="633"/>
                        <a:pt x="233" y="633"/>
                        <a:pt x="233" y="633"/>
                      </a:cubicBezTo>
                      <a:cubicBezTo>
                        <a:pt x="257" y="638"/>
                        <a:pt x="257" y="638"/>
                        <a:pt x="257" y="638"/>
                      </a:cubicBezTo>
                      <a:cubicBezTo>
                        <a:pt x="258" y="638"/>
                        <a:pt x="259" y="639"/>
                        <a:pt x="259" y="640"/>
                      </a:cubicBezTo>
                      <a:cubicBezTo>
                        <a:pt x="259" y="662"/>
                        <a:pt x="259" y="662"/>
                        <a:pt x="259" y="662"/>
                      </a:cubicBezTo>
                      <a:cubicBezTo>
                        <a:pt x="267" y="686"/>
                        <a:pt x="267" y="686"/>
                        <a:pt x="267" y="686"/>
                      </a:cubicBezTo>
                      <a:cubicBezTo>
                        <a:pt x="267" y="687"/>
                        <a:pt x="267" y="687"/>
                        <a:pt x="267" y="688"/>
                      </a:cubicBezTo>
                      <a:cubicBezTo>
                        <a:pt x="264" y="692"/>
                        <a:pt x="264" y="692"/>
                        <a:pt x="264" y="692"/>
                      </a:cubicBezTo>
                      <a:cubicBezTo>
                        <a:pt x="266" y="691"/>
                        <a:pt x="266" y="691"/>
                        <a:pt x="266" y="691"/>
                      </a:cubicBezTo>
                      <a:cubicBezTo>
                        <a:pt x="267" y="682"/>
                        <a:pt x="267" y="682"/>
                        <a:pt x="267" y="682"/>
                      </a:cubicBezTo>
                      <a:cubicBezTo>
                        <a:pt x="268" y="681"/>
                        <a:pt x="268" y="680"/>
                        <a:pt x="269" y="680"/>
                      </a:cubicBezTo>
                      <a:cubicBezTo>
                        <a:pt x="285" y="677"/>
                        <a:pt x="285" y="677"/>
                        <a:pt x="285" y="677"/>
                      </a:cubicBezTo>
                      <a:cubicBezTo>
                        <a:pt x="288" y="664"/>
                        <a:pt x="288" y="664"/>
                        <a:pt x="288" y="664"/>
                      </a:cubicBezTo>
                      <a:cubicBezTo>
                        <a:pt x="289" y="663"/>
                        <a:pt x="289" y="663"/>
                        <a:pt x="290" y="662"/>
                      </a:cubicBezTo>
                      <a:cubicBezTo>
                        <a:pt x="312" y="658"/>
                        <a:pt x="312" y="658"/>
                        <a:pt x="312" y="658"/>
                      </a:cubicBezTo>
                      <a:cubicBezTo>
                        <a:pt x="313" y="658"/>
                        <a:pt x="314" y="659"/>
                        <a:pt x="314" y="659"/>
                      </a:cubicBezTo>
                      <a:cubicBezTo>
                        <a:pt x="319" y="672"/>
                        <a:pt x="319" y="672"/>
                        <a:pt x="319" y="672"/>
                      </a:cubicBezTo>
                      <a:cubicBezTo>
                        <a:pt x="320" y="673"/>
                        <a:pt x="320" y="673"/>
                        <a:pt x="319" y="674"/>
                      </a:cubicBezTo>
                      <a:cubicBezTo>
                        <a:pt x="319" y="675"/>
                        <a:pt x="319" y="675"/>
                        <a:pt x="319" y="675"/>
                      </a:cubicBezTo>
                      <a:cubicBezTo>
                        <a:pt x="319" y="675"/>
                        <a:pt x="318" y="676"/>
                        <a:pt x="318" y="676"/>
                      </a:cubicBezTo>
                      <a:cubicBezTo>
                        <a:pt x="310" y="688"/>
                        <a:pt x="310" y="688"/>
                        <a:pt x="310" y="688"/>
                      </a:cubicBezTo>
                      <a:cubicBezTo>
                        <a:pt x="310" y="689"/>
                        <a:pt x="310" y="689"/>
                        <a:pt x="310" y="689"/>
                      </a:cubicBezTo>
                      <a:cubicBezTo>
                        <a:pt x="342" y="687"/>
                        <a:pt x="342" y="687"/>
                        <a:pt x="342" y="687"/>
                      </a:cubicBezTo>
                      <a:cubicBezTo>
                        <a:pt x="342" y="687"/>
                        <a:pt x="342" y="687"/>
                        <a:pt x="342" y="687"/>
                      </a:cubicBezTo>
                      <a:cubicBezTo>
                        <a:pt x="342" y="687"/>
                        <a:pt x="342" y="687"/>
                        <a:pt x="342" y="687"/>
                      </a:cubicBezTo>
                      <a:cubicBezTo>
                        <a:pt x="362" y="693"/>
                        <a:pt x="362" y="693"/>
                        <a:pt x="362" y="693"/>
                      </a:cubicBezTo>
                      <a:cubicBezTo>
                        <a:pt x="358" y="667"/>
                        <a:pt x="358" y="667"/>
                        <a:pt x="358" y="667"/>
                      </a:cubicBezTo>
                      <a:cubicBezTo>
                        <a:pt x="358" y="667"/>
                        <a:pt x="358" y="667"/>
                        <a:pt x="358" y="667"/>
                      </a:cubicBezTo>
                      <a:cubicBezTo>
                        <a:pt x="368" y="616"/>
                        <a:pt x="368" y="616"/>
                        <a:pt x="368" y="616"/>
                      </a:cubicBezTo>
                      <a:lnTo>
                        <a:pt x="367" y="573"/>
                      </a:lnTo>
                      <a:close/>
                      <a:moveTo>
                        <a:pt x="224" y="278"/>
                      </a:moveTo>
                      <a:cubicBezTo>
                        <a:pt x="224" y="279"/>
                        <a:pt x="224" y="279"/>
                        <a:pt x="223" y="279"/>
                      </a:cubicBezTo>
                      <a:cubicBezTo>
                        <a:pt x="212" y="288"/>
                        <a:pt x="212" y="288"/>
                        <a:pt x="212" y="288"/>
                      </a:cubicBezTo>
                      <a:cubicBezTo>
                        <a:pt x="211" y="288"/>
                        <a:pt x="211" y="288"/>
                        <a:pt x="210" y="288"/>
                      </a:cubicBezTo>
                      <a:cubicBezTo>
                        <a:pt x="201" y="286"/>
                        <a:pt x="201" y="286"/>
                        <a:pt x="201" y="286"/>
                      </a:cubicBezTo>
                      <a:cubicBezTo>
                        <a:pt x="186" y="292"/>
                        <a:pt x="186" y="292"/>
                        <a:pt x="186" y="292"/>
                      </a:cubicBezTo>
                      <a:cubicBezTo>
                        <a:pt x="185" y="317"/>
                        <a:pt x="185" y="317"/>
                        <a:pt x="185" y="317"/>
                      </a:cubicBezTo>
                      <a:cubicBezTo>
                        <a:pt x="185" y="318"/>
                        <a:pt x="185" y="318"/>
                        <a:pt x="185" y="318"/>
                      </a:cubicBezTo>
                      <a:cubicBezTo>
                        <a:pt x="184" y="319"/>
                        <a:pt x="184" y="319"/>
                        <a:pt x="183" y="319"/>
                      </a:cubicBezTo>
                      <a:cubicBezTo>
                        <a:pt x="183" y="319"/>
                        <a:pt x="183" y="319"/>
                        <a:pt x="183" y="319"/>
                      </a:cubicBezTo>
                      <a:cubicBezTo>
                        <a:pt x="172" y="316"/>
                        <a:pt x="172" y="316"/>
                        <a:pt x="172" y="316"/>
                      </a:cubicBezTo>
                      <a:cubicBezTo>
                        <a:pt x="171" y="316"/>
                        <a:pt x="171" y="316"/>
                        <a:pt x="171" y="316"/>
                      </a:cubicBezTo>
                      <a:cubicBezTo>
                        <a:pt x="165" y="311"/>
                        <a:pt x="165" y="311"/>
                        <a:pt x="165" y="311"/>
                      </a:cubicBezTo>
                      <a:cubicBezTo>
                        <a:pt x="165" y="311"/>
                        <a:pt x="165" y="310"/>
                        <a:pt x="165" y="310"/>
                      </a:cubicBezTo>
                      <a:cubicBezTo>
                        <a:pt x="159" y="301"/>
                        <a:pt x="159" y="301"/>
                        <a:pt x="159" y="301"/>
                      </a:cubicBezTo>
                      <a:cubicBezTo>
                        <a:pt x="152" y="298"/>
                        <a:pt x="152" y="298"/>
                        <a:pt x="152" y="298"/>
                      </a:cubicBezTo>
                      <a:cubicBezTo>
                        <a:pt x="146" y="300"/>
                        <a:pt x="146" y="300"/>
                        <a:pt x="146" y="300"/>
                      </a:cubicBezTo>
                      <a:cubicBezTo>
                        <a:pt x="143" y="312"/>
                        <a:pt x="143" y="312"/>
                        <a:pt x="143" y="312"/>
                      </a:cubicBezTo>
                      <a:cubicBezTo>
                        <a:pt x="142" y="313"/>
                        <a:pt x="142" y="313"/>
                        <a:pt x="142" y="313"/>
                      </a:cubicBezTo>
                      <a:cubicBezTo>
                        <a:pt x="125" y="323"/>
                        <a:pt x="125" y="323"/>
                        <a:pt x="125" y="323"/>
                      </a:cubicBezTo>
                      <a:cubicBezTo>
                        <a:pt x="124" y="324"/>
                        <a:pt x="124" y="324"/>
                        <a:pt x="124" y="324"/>
                      </a:cubicBezTo>
                      <a:cubicBezTo>
                        <a:pt x="124" y="324"/>
                        <a:pt x="123" y="324"/>
                        <a:pt x="123" y="324"/>
                      </a:cubicBezTo>
                      <a:cubicBezTo>
                        <a:pt x="114" y="322"/>
                        <a:pt x="114" y="322"/>
                        <a:pt x="114" y="322"/>
                      </a:cubicBezTo>
                      <a:cubicBezTo>
                        <a:pt x="110" y="330"/>
                        <a:pt x="110" y="330"/>
                        <a:pt x="110" y="330"/>
                      </a:cubicBezTo>
                      <a:cubicBezTo>
                        <a:pt x="110" y="330"/>
                        <a:pt x="110" y="331"/>
                        <a:pt x="109" y="331"/>
                      </a:cubicBezTo>
                      <a:cubicBezTo>
                        <a:pt x="109" y="331"/>
                        <a:pt x="109" y="331"/>
                        <a:pt x="109" y="331"/>
                      </a:cubicBezTo>
                      <a:cubicBezTo>
                        <a:pt x="108" y="331"/>
                        <a:pt x="108" y="331"/>
                        <a:pt x="108" y="331"/>
                      </a:cubicBezTo>
                      <a:cubicBezTo>
                        <a:pt x="82" y="316"/>
                        <a:pt x="82" y="316"/>
                        <a:pt x="82" y="316"/>
                      </a:cubicBezTo>
                      <a:cubicBezTo>
                        <a:pt x="82" y="315"/>
                        <a:pt x="81" y="314"/>
                        <a:pt x="81" y="314"/>
                      </a:cubicBezTo>
                      <a:cubicBezTo>
                        <a:pt x="90" y="273"/>
                        <a:pt x="90" y="273"/>
                        <a:pt x="90" y="273"/>
                      </a:cubicBezTo>
                      <a:cubicBezTo>
                        <a:pt x="90" y="272"/>
                        <a:pt x="91" y="272"/>
                        <a:pt x="91" y="272"/>
                      </a:cubicBezTo>
                      <a:cubicBezTo>
                        <a:pt x="109" y="267"/>
                        <a:pt x="109" y="267"/>
                        <a:pt x="109" y="267"/>
                      </a:cubicBezTo>
                      <a:cubicBezTo>
                        <a:pt x="109" y="265"/>
                        <a:pt x="109" y="265"/>
                        <a:pt x="109" y="265"/>
                      </a:cubicBezTo>
                      <a:cubicBezTo>
                        <a:pt x="106" y="258"/>
                        <a:pt x="106" y="258"/>
                        <a:pt x="106" y="258"/>
                      </a:cubicBezTo>
                      <a:cubicBezTo>
                        <a:pt x="98" y="259"/>
                        <a:pt x="98" y="259"/>
                        <a:pt x="98" y="259"/>
                      </a:cubicBezTo>
                      <a:cubicBezTo>
                        <a:pt x="98" y="259"/>
                        <a:pt x="97" y="258"/>
                        <a:pt x="97" y="258"/>
                      </a:cubicBezTo>
                      <a:cubicBezTo>
                        <a:pt x="96" y="258"/>
                        <a:pt x="96" y="258"/>
                        <a:pt x="96" y="257"/>
                      </a:cubicBezTo>
                      <a:cubicBezTo>
                        <a:pt x="92" y="246"/>
                        <a:pt x="92" y="246"/>
                        <a:pt x="92" y="246"/>
                      </a:cubicBezTo>
                      <a:cubicBezTo>
                        <a:pt x="84" y="244"/>
                        <a:pt x="84" y="244"/>
                        <a:pt x="84" y="244"/>
                      </a:cubicBezTo>
                      <a:cubicBezTo>
                        <a:pt x="84" y="244"/>
                        <a:pt x="83" y="244"/>
                        <a:pt x="83" y="243"/>
                      </a:cubicBezTo>
                      <a:cubicBezTo>
                        <a:pt x="83" y="243"/>
                        <a:pt x="83" y="242"/>
                        <a:pt x="83" y="242"/>
                      </a:cubicBezTo>
                      <a:cubicBezTo>
                        <a:pt x="86" y="230"/>
                        <a:pt x="86" y="230"/>
                        <a:pt x="86" y="230"/>
                      </a:cubicBezTo>
                      <a:cubicBezTo>
                        <a:pt x="83" y="228"/>
                        <a:pt x="83" y="228"/>
                        <a:pt x="83" y="228"/>
                      </a:cubicBezTo>
                      <a:cubicBezTo>
                        <a:pt x="83" y="227"/>
                        <a:pt x="82" y="226"/>
                        <a:pt x="83" y="226"/>
                      </a:cubicBezTo>
                      <a:cubicBezTo>
                        <a:pt x="88" y="192"/>
                        <a:pt x="88" y="192"/>
                        <a:pt x="88" y="192"/>
                      </a:cubicBezTo>
                      <a:cubicBezTo>
                        <a:pt x="88" y="192"/>
                        <a:pt x="88" y="191"/>
                        <a:pt x="88" y="191"/>
                      </a:cubicBezTo>
                      <a:cubicBezTo>
                        <a:pt x="93" y="187"/>
                        <a:pt x="93" y="187"/>
                        <a:pt x="93" y="187"/>
                      </a:cubicBezTo>
                      <a:cubicBezTo>
                        <a:pt x="90" y="181"/>
                        <a:pt x="90" y="181"/>
                        <a:pt x="90" y="181"/>
                      </a:cubicBezTo>
                      <a:cubicBezTo>
                        <a:pt x="90" y="181"/>
                        <a:pt x="90" y="180"/>
                        <a:pt x="90" y="180"/>
                      </a:cubicBezTo>
                      <a:cubicBezTo>
                        <a:pt x="91" y="179"/>
                        <a:pt x="91" y="179"/>
                        <a:pt x="91" y="179"/>
                      </a:cubicBezTo>
                      <a:cubicBezTo>
                        <a:pt x="98" y="176"/>
                        <a:pt x="98" y="176"/>
                        <a:pt x="98" y="176"/>
                      </a:cubicBezTo>
                      <a:cubicBezTo>
                        <a:pt x="97" y="173"/>
                        <a:pt x="97" y="173"/>
                        <a:pt x="97" y="173"/>
                      </a:cubicBezTo>
                      <a:cubicBezTo>
                        <a:pt x="97" y="172"/>
                        <a:pt x="97" y="172"/>
                        <a:pt x="97" y="171"/>
                      </a:cubicBezTo>
                      <a:cubicBezTo>
                        <a:pt x="97" y="171"/>
                        <a:pt x="97" y="171"/>
                        <a:pt x="97" y="171"/>
                      </a:cubicBezTo>
                      <a:cubicBezTo>
                        <a:pt x="97" y="170"/>
                        <a:pt x="97" y="170"/>
                        <a:pt x="98" y="170"/>
                      </a:cubicBezTo>
                      <a:cubicBezTo>
                        <a:pt x="107" y="167"/>
                        <a:pt x="107" y="167"/>
                        <a:pt x="107" y="167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09" y="160"/>
                        <a:pt x="110" y="160"/>
                        <a:pt x="111" y="160"/>
                      </a:cubicBezTo>
                      <a:cubicBezTo>
                        <a:pt x="120" y="162"/>
                        <a:pt x="120" y="162"/>
                        <a:pt x="120" y="162"/>
                      </a:cubicBezTo>
                      <a:cubicBezTo>
                        <a:pt x="121" y="162"/>
                        <a:pt x="121" y="162"/>
                        <a:pt x="122" y="162"/>
                      </a:cubicBezTo>
                      <a:cubicBezTo>
                        <a:pt x="122" y="163"/>
                        <a:pt x="122" y="163"/>
                        <a:pt x="122" y="164"/>
                      </a:cubicBezTo>
                      <a:cubicBezTo>
                        <a:pt x="121" y="166"/>
                        <a:pt x="121" y="166"/>
                        <a:pt x="121" y="166"/>
                      </a:cubicBezTo>
                      <a:cubicBezTo>
                        <a:pt x="126" y="168"/>
                        <a:pt x="126" y="168"/>
                        <a:pt x="126" y="168"/>
                      </a:cubicBezTo>
                      <a:cubicBezTo>
                        <a:pt x="127" y="168"/>
                        <a:pt x="127" y="168"/>
                        <a:pt x="127" y="168"/>
                      </a:cubicBezTo>
                      <a:cubicBezTo>
                        <a:pt x="130" y="172"/>
                        <a:pt x="130" y="172"/>
                        <a:pt x="130" y="172"/>
                      </a:cubicBezTo>
                      <a:cubicBezTo>
                        <a:pt x="142" y="163"/>
                        <a:pt x="142" y="163"/>
                        <a:pt x="142" y="163"/>
                      </a:cubicBezTo>
                      <a:cubicBezTo>
                        <a:pt x="135" y="154"/>
                        <a:pt x="135" y="154"/>
                        <a:pt x="135" y="154"/>
                      </a:cubicBezTo>
                      <a:cubicBezTo>
                        <a:pt x="134" y="154"/>
                        <a:pt x="134" y="153"/>
                        <a:pt x="135" y="152"/>
                      </a:cubicBezTo>
                      <a:cubicBezTo>
                        <a:pt x="135" y="152"/>
                        <a:pt x="136" y="151"/>
                        <a:pt x="136" y="151"/>
                      </a:cubicBezTo>
                      <a:cubicBezTo>
                        <a:pt x="138" y="151"/>
                        <a:pt x="138" y="151"/>
                        <a:pt x="138" y="151"/>
                      </a:cubicBezTo>
                      <a:cubicBezTo>
                        <a:pt x="147" y="151"/>
                        <a:pt x="147" y="151"/>
                        <a:pt x="147" y="151"/>
                      </a:cubicBezTo>
                      <a:cubicBezTo>
                        <a:pt x="188" y="152"/>
                        <a:pt x="188" y="152"/>
                        <a:pt x="188" y="152"/>
                      </a:cubicBezTo>
                      <a:cubicBezTo>
                        <a:pt x="189" y="152"/>
                        <a:pt x="189" y="152"/>
                        <a:pt x="190" y="152"/>
                      </a:cubicBezTo>
                      <a:cubicBezTo>
                        <a:pt x="190" y="153"/>
                        <a:pt x="190" y="153"/>
                        <a:pt x="190" y="154"/>
                      </a:cubicBezTo>
                      <a:cubicBezTo>
                        <a:pt x="186" y="167"/>
                        <a:pt x="186" y="167"/>
                        <a:pt x="186" y="167"/>
                      </a:cubicBezTo>
                      <a:cubicBezTo>
                        <a:pt x="202" y="212"/>
                        <a:pt x="202" y="212"/>
                        <a:pt x="202" y="212"/>
                      </a:cubicBezTo>
                      <a:cubicBezTo>
                        <a:pt x="204" y="231"/>
                        <a:pt x="204" y="231"/>
                        <a:pt x="204" y="231"/>
                      </a:cubicBezTo>
                      <a:cubicBezTo>
                        <a:pt x="212" y="238"/>
                        <a:pt x="212" y="238"/>
                        <a:pt x="212" y="238"/>
                      </a:cubicBezTo>
                      <a:cubicBezTo>
                        <a:pt x="213" y="238"/>
                        <a:pt x="213" y="238"/>
                        <a:pt x="213" y="239"/>
                      </a:cubicBezTo>
                      <a:cubicBezTo>
                        <a:pt x="224" y="277"/>
                        <a:pt x="224" y="277"/>
                        <a:pt x="224" y="277"/>
                      </a:cubicBezTo>
                      <a:cubicBezTo>
                        <a:pt x="224" y="277"/>
                        <a:pt x="224" y="278"/>
                        <a:pt x="224" y="278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0" name="Freeform 105">
                  <a:extLst>
                    <a:ext uri="{FF2B5EF4-FFF2-40B4-BE49-F238E27FC236}">
                      <a16:creationId xmlns:a16="http://schemas.microsoft.com/office/drawing/2014/main" id="{CAD57754-C78E-4925-8861-8BCDDCE38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2238" y="4613275"/>
                  <a:ext cx="187325" cy="242888"/>
                </a:xfrm>
                <a:custGeom>
                  <a:avLst/>
                  <a:gdLst>
                    <a:gd name="T0" fmla="*/ 108 w 127"/>
                    <a:gd name="T1" fmla="*/ 76 h 164"/>
                    <a:gd name="T2" fmla="*/ 90 w 127"/>
                    <a:gd name="T3" fmla="*/ 10 h 164"/>
                    <a:gd name="T4" fmla="*/ 90 w 127"/>
                    <a:gd name="T5" fmla="*/ 9 h 164"/>
                    <a:gd name="T6" fmla="*/ 58 w 127"/>
                    <a:gd name="T7" fmla="*/ 0 h 164"/>
                    <a:gd name="T8" fmla="*/ 62 w 127"/>
                    <a:gd name="T9" fmla="*/ 7 h 164"/>
                    <a:gd name="T10" fmla="*/ 40 w 127"/>
                    <a:gd name="T11" fmla="*/ 23 h 164"/>
                    <a:gd name="T12" fmla="*/ 39 w 127"/>
                    <a:gd name="T13" fmla="*/ 23 h 164"/>
                    <a:gd name="T14" fmla="*/ 33 w 127"/>
                    <a:gd name="T15" fmla="*/ 16 h 164"/>
                    <a:gd name="T16" fmla="*/ 24 w 127"/>
                    <a:gd name="T17" fmla="*/ 12 h 164"/>
                    <a:gd name="T18" fmla="*/ 22 w 127"/>
                    <a:gd name="T19" fmla="*/ 15 h 164"/>
                    <a:gd name="T20" fmla="*/ 18 w 127"/>
                    <a:gd name="T21" fmla="*/ 20 h 164"/>
                    <a:gd name="T22" fmla="*/ 17 w 127"/>
                    <a:gd name="T23" fmla="*/ 23 h 164"/>
                    <a:gd name="T24" fmla="*/ 12 w 127"/>
                    <a:gd name="T25" fmla="*/ 30 h 164"/>
                    <a:gd name="T26" fmla="*/ 5 w 127"/>
                    <a:gd name="T27" fmla="*/ 37 h 164"/>
                    <a:gd name="T28" fmla="*/ 4 w 127"/>
                    <a:gd name="T29" fmla="*/ 69 h 164"/>
                    <a:gd name="T30" fmla="*/ 5 w 127"/>
                    <a:gd name="T31" fmla="*/ 71 h 164"/>
                    <a:gd name="T32" fmla="*/ 7 w 127"/>
                    <a:gd name="T33" fmla="*/ 81 h 164"/>
                    <a:gd name="T34" fmla="*/ 9 w 127"/>
                    <a:gd name="T35" fmla="*/ 82 h 164"/>
                    <a:gd name="T36" fmla="*/ 20 w 127"/>
                    <a:gd name="T37" fmla="*/ 92 h 164"/>
                    <a:gd name="T38" fmla="*/ 27 w 127"/>
                    <a:gd name="T39" fmla="*/ 105 h 164"/>
                    <a:gd name="T40" fmla="*/ 26 w 127"/>
                    <a:gd name="T41" fmla="*/ 114 h 164"/>
                    <a:gd name="T42" fmla="*/ 7 w 127"/>
                    <a:gd name="T43" fmla="*/ 120 h 164"/>
                    <a:gd name="T44" fmla="*/ 17 w 127"/>
                    <a:gd name="T45" fmla="*/ 164 h 164"/>
                    <a:gd name="T46" fmla="*/ 22 w 127"/>
                    <a:gd name="T47" fmla="*/ 156 h 164"/>
                    <a:gd name="T48" fmla="*/ 22 w 127"/>
                    <a:gd name="T49" fmla="*/ 156 h 164"/>
                    <a:gd name="T50" fmla="*/ 47 w 127"/>
                    <a:gd name="T51" fmla="*/ 150 h 164"/>
                    <a:gd name="T52" fmla="*/ 52 w 127"/>
                    <a:gd name="T53" fmla="*/ 137 h 164"/>
                    <a:gd name="T54" fmla="*/ 63 w 127"/>
                    <a:gd name="T55" fmla="*/ 132 h 164"/>
                    <a:gd name="T56" fmla="*/ 75 w 127"/>
                    <a:gd name="T57" fmla="*/ 137 h 164"/>
                    <a:gd name="T58" fmla="*/ 82 w 127"/>
                    <a:gd name="T59" fmla="*/ 148 h 164"/>
                    <a:gd name="T60" fmla="*/ 89 w 127"/>
                    <a:gd name="T61" fmla="*/ 152 h 164"/>
                    <a:gd name="T62" fmla="*/ 92 w 127"/>
                    <a:gd name="T63" fmla="*/ 128 h 164"/>
                    <a:gd name="T64" fmla="*/ 112 w 127"/>
                    <a:gd name="T65" fmla="*/ 121 h 164"/>
                    <a:gd name="T66" fmla="*/ 120 w 127"/>
                    <a:gd name="T67" fmla="*/ 123 h 164"/>
                    <a:gd name="T68" fmla="*/ 118 w 127"/>
                    <a:gd name="T69" fmla="*/ 8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7" h="164">
                      <a:moveTo>
                        <a:pt x="109" y="78"/>
                      </a:moveTo>
                      <a:cubicBezTo>
                        <a:pt x="108" y="77"/>
                        <a:pt x="108" y="77"/>
                        <a:pt x="108" y="76"/>
                      </a:cubicBezTo>
                      <a:cubicBezTo>
                        <a:pt x="106" y="55"/>
                        <a:pt x="106" y="55"/>
                        <a:pt x="106" y="55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90" y="10"/>
                        <a:pt x="90" y="10"/>
                        <a:pt x="90" y="9"/>
                      </a:cubicBezTo>
                      <a:cubicBezTo>
                        <a:pt x="90" y="9"/>
                        <a:pt x="90" y="9"/>
                        <a:pt x="90" y="9"/>
                      </a:cubicBezTo>
                      <a:cubicBezTo>
                        <a:pt x="92" y="1"/>
                        <a:pt x="92" y="1"/>
                        <a:pt x="92" y="1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6"/>
                        <a:pt x="62" y="6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40" y="23"/>
                        <a:pt x="39" y="24"/>
                        <a:pt x="39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8" y="23"/>
                        <a:pt x="38" y="23"/>
                        <a:pt x="37" y="23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4"/>
                        <a:pt x="24" y="13"/>
                        <a:pt x="24" y="12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3" y="14"/>
                        <a:pt x="23" y="15"/>
                        <a:pt x="22" y="15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7" y="23"/>
                        <a:pt x="17" y="23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2" y="32"/>
                        <a:pt x="11" y="32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1" y="66"/>
                        <a:pt x="1" y="66"/>
                        <a:pt x="1" y="66"/>
                      </a:cubicBezTo>
                      <a:cubicBezTo>
                        <a:pt x="4" y="69"/>
                        <a:pt x="4" y="69"/>
                        <a:pt x="4" y="69"/>
                      </a:cubicBezTo>
                      <a:cubicBezTo>
                        <a:pt x="4" y="69"/>
                        <a:pt x="4" y="69"/>
                        <a:pt x="5" y="69"/>
                      </a:cubicBezTo>
                      <a:cubicBezTo>
                        <a:pt x="5" y="70"/>
                        <a:pt x="5" y="70"/>
                        <a:pt x="5" y="71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7" y="81"/>
                        <a:pt x="7" y="81"/>
                        <a:pt x="7" y="81"/>
                      </a:cubicBezTo>
                      <a:cubicBezTo>
                        <a:pt x="8" y="81"/>
                        <a:pt x="8" y="82"/>
                        <a:pt x="9" y="82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20" y="92"/>
                        <a:pt x="20" y="92"/>
                        <a:pt x="20" y="92"/>
                      </a:cubicBezTo>
                      <a:cubicBezTo>
                        <a:pt x="21" y="92"/>
                        <a:pt x="22" y="92"/>
                        <a:pt x="22" y="93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8" y="106"/>
                        <a:pt x="28" y="106"/>
                        <a:pt x="28" y="106"/>
                      </a:cubicBezTo>
                      <a:cubicBezTo>
                        <a:pt x="26" y="114"/>
                        <a:pt x="26" y="114"/>
                        <a:pt x="26" y="114"/>
                      </a:cubicBezTo>
                      <a:cubicBezTo>
                        <a:pt x="26" y="115"/>
                        <a:pt x="26" y="115"/>
                        <a:pt x="25" y="115"/>
                      </a:cubicBezTo>
                      <a:cubicBezTo>
                        <a:pt x="7" y="120"/>
                        <a:pt x="7" y="120"/>
                        <a:pt x="7" y="120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17" y="164"/>
                        <a:pt x="17" y="164"/>
                        <a:pt x="17" y="164"/>
                      </a:cubicBezTo>
                      <a:cubicBezTo>
                        <a:pt x="20" y="157"/>
                        <a:pt x="20" y="157"/>
                        <a:pt x="20" y="157"/>
                      </a:cubicBezTo>
                      <a:cubicBezTo>
                        <a:pt x="20" y="156"/>
                        <a:pt x="21" y="156"/>
                        <a:pt x="22" y="156"/>
                      </a:cubicBezTo>
                      <a:cubicBezTo>
                        <a:pt x="22" y="156"/>
                        <a:pt x="22" y="156"/>
                        <a:pt x="22" y="156"/>
                      </a:cubicBezTo>
                      <a:cubicBezTo>
                        <a:pt x="22" y="156"/>
                        <a:pt x="22" y="156"/>
                        <a:pt x="22" y="156"/>
                      </a:cubicBezTo>
                      <a:cubicBezTo>
                        <a:pt x="34" y="158"/>
                        <a:pt x="34" y="158"/>
                        <a:pt x="34" y="158"/>
                      </a:cubicBezTo>
                      <a:cubicBezTo>
                        <a:pt x="47" y="150"/>
                        <a:pt x="47" y="150"/>
                        <a:pt x="47" y="150"/>
                      </a:cubicBezTo>
                      <a:cubicBezTo>
                        <a:pt x="51" y="138"/>
                        <a:pt x="51" y="138"/>
                        <a:pt x="51" y="138"/>
                      </a:cubicBezTo>
                      <a:cubicBezTo>
                        <a:pt x="51" y="138"/>
                        <a:pt x="52" y="137"/>
                        <a:pt x="52" y="137"/>
                      </a:cubicBezTo>
                      <a:cubicBezTo>
                        <a:pt x="62" y="132"/>
                        <a:pt x="62" y="132"/>
                        <a:pt x="62" y="132"/>
                      </a:cubicBezTo>
                      <a:cubicBezTo>
                        <a:pt x="62" y="132"/>
                        <a:pt x="62" y="132"/>
                        <a:pt x="63" y="132"/>
                      </a:cubicBezTo>
                      <a:cubicBezTo>
                        <a:pt x="63" y="132"/>
                        <a:pt x="63" y="132"/>
                        <a:pt x="63" y="132"/>
                      </a:cubicBezTo>
                      <a:cubicBezTo>
                        <a:pt x="75" y="137"/>
                        <a:pt x="75" y="137"/>
                        <a:pt x="75" y="137"/>
                      </a:cubicBezTo>
                      <a:cubicBezTo>
                        <a:pt x="75" y="137"/>
                        <a:pt x="75" y="137"/>
                        <a:pt x="76" y="137"/>
                      </a:cubicBezTo>
                      <a:cubicBezTo>
                        <a:pt x="82" y="148"/>
                        <a:pt x="82" y="148"/>
                        <a:pt x="82" y="148"/>
                      </a:cubicBezTo>
                      <a:cubicBezTo>
                        <a:pt x="86" y="152"/>
                        <a:pt x="86" y="152"/>
                        <a:pt x="86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90" y="130"/>
                        <a:pt x="90" y="130"/>
                        <a:pt x="90" y="130"/>
                      </a:cubicBezTo>
                      <a:cubicBezTo>
                        <a:pt x="90" y="129"/>
                        <a:pt x="91" y="128"/>
                        <a:pt x="92" y="128"/>
                      </a:cubicBezTo>
                      <a:cubicBezTo>
                        <a:pt x="111" y="121"/>
                        <a:pt x="111" y="121"/>
                        <a:pt x="111" y="121"/>
                      </a:cubicBezTo>
                      <a:cubicBezTo>
                        <a:pt x="111" y="121"/>
                        <a:pt x="111" y="121"/>
                        <a:pt x="112" y="121"/>
                      </a:cubicBezTo>
                      <a:cubicBezTo>
                        <a:pt x="112" y="121"/>
                        <a:pt x="112" y="121"/>
                        <a:pt x="112" y="121"/>
                      </a:cubicBezTo>
                      <a:cubicBezTo>
                        <a:pt x="120" y="123"/>
                        <a:pt x="120" y="123"/>
                        <a:pt x="120" y="123"/>
                      </a:cubicBezTo>
                      <a:cubicBezTo>
                        <a:pt x="127" y="118"/>
                        <a:pt x="127" y="118"/>
                        <a:pt x="127" y="118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lnTo>
                        <a:pt x="109" y="7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1" name="Freeform 106">
                  <a:extLst>
                    <a:ext uri="{FF2B5EF4-FFF2-40B4-BE49-F238E27FC236}">
                      <a16:creationId xmlns:a16="http://schemas.microsoft.com/office/drawing/2014/main" id="{BABB9850-A9D0-41C5-9CCD-CFD73613A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7200" y="4410075"/>
                  <a:ext cx="714375" cy="1052513"/>
                </a:xfrm>
                <a:custGeom>
                  <a:avLst/>
                  <a:gdLst>
                    <a:gd name="T0" fmla="*/ 321 w 483"/>
                    <a:gd name="T1" fmla="*/ 613 h 711"/>
                    <a:gd name="T2" fmla="*/ 340 w 483"/>
                    <a:gd name="T3" fmla="*/ 552 h 711"/>
                    <a:gd name="T4" fmla="*/ 348 w 483"/>
                    <a:gd name="T5" fmla="*/ 519 h 711"/>
                    <a:gd name="T6" fmla="*/ 341 w 483"/>
                    <a:gd name="T7" fmla="*/ 476 h 711"/>
                    <a:gd name="T8" fmla="*/ 362 w 483"/>
                    <a:gd name="T9" fmla="*/ 432 h 711"/>
                    <a:gd name="T10" fmla="*/ 370 w 483"/>
                    <a:gd name="T11" fmla="*/ 420 h 711"/>
                    <a:gd name="T12" fmla="*/ 384 w 483"/>
                    <a:gd name="T13" fmla="*/ 426 h 711"/>
                    <a:gd name="T14" fmla="*/ 375 w 483"/>
                    <a:gd name="T15" fmla="*/ 333 h 711"/>
                    <a:gd name="T16" fmla="*/ 385 w 483"/>
                    <a:gd name="T17" fmla="*/ 271 h 711"/>
                    <a:gd name="T18" fmla="*/ 393 w 483"/>
                    <a:gd name="T19" fmla="*/ 238 h 711"/>
                    <a:gd name="T20" fmla="*/ 405 w 483"/>
                    <a:gd name="T21" fmla="*/ 215 h 711"/>
                    <a:gd name="T22" fmla="*/ 442 w 483"/>
                    <a:gd name="T23" fmla="*/ 198 h 711"/>
                    <a:gd name="T24" fmla="*/ 471 w 483"/>
                    <a:gd name="T25" fmla="*/ 197 h 711"/>
                    <a:gd name="T26" fmla="*/ 477 w 483"/>
                    <a:gd name="T27" fmla="*/ 189 h 711"/>
                    <a:gd name="T28" fmla="*/ 463 w 483"/>
                    <a:gd name="T29" fmla="*/ 170 h 711"/>
                    <a:gd name="T30" fmla="*/ 435 w 483"/>
                    <a:gd name="T31" fmla="*/ 127 h 711"/>
                    <a:gd name="T32" fmla="*/ 357 w 483"/>
                    <a:gd name="T33" fmla="*/ 93 h 711"/>
                    <a:gd name="T34" fmla="*/ 234 w 483"/>
                    <a:gd name="T35" fmla="*/ 82 h 711"/>
                    <a:gd name="T36" fmla="*/ 207 w 483"/>
                    <a:gd name="T37" fmla="*/ 52 h 711"/>
                    <a:gd name="T38" fmla="*/ 209 w 483"/>
                    <a:gd name="T39" fmla="*/ 34 h 711"/>
                    <a:gd name="T40" fmla="*/ 208 w 483"/>
                    <a:gd name="T41" fmla="*/ 19 h 711"/>
                    <a:gd name="T42" fmla="*/ 179 w 483"/>
                    <a:gd name="T43" fmla="*/ 10 h 711"/>
                    <a:gd name="T44" fmla="*/ 154 w 483"/>
                    <a:gd name="T45" fmla="*/ 0 h 711"/>
                    <a:gd name="T46" fmla="*/ 129 w 483"/>
                    <a:gd name="T47" fmla="*/ 16 h 711"/>
                    <a:gd name="T48" fmla="*/ 104 w 483"/>
                    <a:gd name="T49" fmla="*/ 40 h 711"/>
                    <a:gd name="T50" fmla="*/ 55 w 483"/>
                    <a:gd name="T51" fmla="*/ 71 h 711"/>
                    <a:gd name="T52" fmla="*/ 43 w 483"/>
                    <a:gd name="T53" fmla="*/ 83 h 711"/>
                    <a:gd name="T54" fmla="*/ 41 w 483"/>
                    <a:gd name="T55" fmla="*/ 91 h 711"/>
                    <a:gd name="T56" fmla="*/ 39 w 483"/>
                    <a:gd name="T57" fmla="*/ 94 h 711"/>
                    <a:gd name="T58" fmla="*/ 37 w 483"/>
                    <a:gd name="T59" fmla="*/ 113 h 711"/>
                    <a:gd name="T60" fmla="*/ 20 w 483"/>
                    <a:gd name="T61" fmla="*/ 120 h 711"/>
                    <a:gd name="T62" fmla="*/ 21 w 483"/>
                    <a:gd name="T63" fmla="*/ 152 h 711"/>
                    <a:gd name="T64" fmla="*/ 0 w 483"/>
                    <a:gd name="T65" fmla="*/ 169 h 711"/>
                    <a:gd name="T66" fmla="*/ 10 w 483"/>
                    <a:gd name="T67" fmla="*/ 204 h 711"/>
                    <a:gd name="T68" fmla="*/ 11 w 483"/>
                    <a:gd name="T69" fmla="*/ 217 h 711"/>
                    <a:gd name="T70" fmla="*/ 21 w 483"/>
                    <a:gd name="T71" fmla="*/ 224 h 711"/>
                    <a:gd name="T72" fmla="*/ 34 w 483"/>
                    <a:gd name="T73" fmla="*/ 232 h 711"/>
                    <a:gd name="T74" fmla="*/ 52 w 483"/>
                    <a:gd name="T75" fmla="*/ 242 h 711"/>
                    <a:gd name="T76" fmla="*/ 65 w 483"/>
                    <a:gd name="T77" fmla="*/ 240 h 711"/>
                    <a:gd name="T78" fmla="*/ 85 w 483"/>
                    <a:gd name="T79" fmla="*/ 266 h 711"/>
                    <a:gd name="T80" fmla="*/ 91 w 483"/>
                    <a:gd name="T81" fmla="*/ 283 h 711"/>
                    <a:gd name="T82" fmla="*/ 107 w 483"/>
                    <a:gd name="T83" fmla="*/ 285 h 711"/>
                    <a:gd name="T84" fmla="*/ 116 w 483"/>
                    <a:gd name="T85" fmla="*/ 285 h 711"/>
                    <a:gd name="T86" fmla="*/ 120 w 483"/>
                    <a:gd name="T87" fmla="*/ 285 h 711"/>
                    <a:gd name="T88" fmla="*/ 105 w 483"/>
                    <a:gd name="T89" fmla="*/ 339 h 711"/>
                    <a:gd name="T90" fmla="*/ 121 w 483"/>
                    <a:gd name="T91" fmla="*/ 437 h 711"/>
                    <a:gd name="T92" fmla="*/ 96 w 483"/>
                    <a:gd name="T93" fmla="*/ 483 h 711"/>
                    <a:gd name="T94" fmla="*/ 87 w 483"/>
                    <a:gd name="T95" fmla="*/ 524 h 711"/>
                    <a:gd name="T96" fmla="*/ 60 w 483"/>
                    <a:gd name="T97" fmla="*/ 595 h 711"/>
                    <a:gd name="T98" fmla="*/ 54 w 483"/>
                    <a:gd name="T99" fmla="*/ 675 h 711"/>
                    <a:gd name="T100" fmla="*/ 104 w 483"/>
                    <a:gd name="T101" fmla="*/ 685 h 711"/>
                    <a:gd name="T102" fmla="*/ 154 w 483"/>
                    <a:gd name="T103" fmla="*/ 711 h 711"/>
                    <a:gd name="T104" fmla="*/ 174 w 483"/>
                    <a:gd name="T105" fmla="*/ 692 h 711"/>
                    <a:gd name="T106" fmla="*/ 201 w 483"/>
                    <a:gd name="T107" fmla="*/ 663 h 711"/>
                    <a:gd name="T108" fmla="*/ 218 w 483"/>
                    <a:gd name="T109" fmla="*/ 631 h 711"/>
                    <a:gd name="T110" fmla="*/ 252 w 483"/>
                    <a:gd name="T111" fmla="*/ 638 h 711"/>
                    <a:gd name="T112" fmla="*/ 294 w 483"/>
                    <a:gd name="T113" fmla="*/ 648 h 711"/>
                    <a:gd name="T114" fmla="*/ 333 w 483"/>
                    <a:gd name="T115" fmla="*/ 623 h 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3" h="711">
                      <a:moveTo>
                        <a:pt x="333" y="623"/>
                      </a:moveTo>
                      <a:cubicBezTo>
                        <a:pt x="332" y="623"/>
                        <a:pt x="332" y="623"/>
                        <a:pt x="332" y="623"/>
                      </a:cubicBezTo>
                      <a:cubicBezTo>
                        <a:pt x="321" y="613"/>
                        <a:pt x="321" y="613"/>
                        <a:pt x="321" y="613"/>
                      </a:cubicBezTo>
                      <a:cubicBezTo>
                        <a:pt x="320" y="613"/>
                        <a:pt x="320" y="612"/>
                        <a:pt x="321" y="611"/>
                      </a:cubicBezTo>
                      <a:cubicBezTo>
                        <a:pt x="338" y="579"/>
                        <a:pt x="338" y="579"/>
                        <a:pt x="338" y="579"/>
                      </a:cubicBezTo>
                      <a:cubicBezTo>
                        <a:pt x="340" y="552"/>
                        <a:pt x="340" y="552"/>
                        <a:pt x="340" y="552"/>
                      </a:cubicBezTo>
                      <a:cubicBezTo>
                        <a:pt x="340" y="552"/>
                        <a:pt x="341" y="552"/>
                        <a:pt x="341" y="551"/>
                      </a:cubicBezTo>
                      <a:cubicBezTo>
                        <a:pt x="360" y="532"/>
                        <a:pt x="360" y="532"/>
                        <a:pt x="360" y="532"/>
                      </a:cubicBezTo>
                      <a:cubicBezTo>
                        <a:pt x="348" y="519"/>
                        <a:pt x="348" y="519"/>
                        <a:pt x="348" y="519"/>
                      </a:cubicBezTo>
                      <a:cubicBezTo>
                        <a:pt x="348" y="519"/>
                        <a:pt x="348" y="518"/>
                        <a:pt x="348" y="518"/>
                      </a:cubicBezTo>
                      <a:cubicBezTo>
                        <a:pt x="341" y="477"/>
                        <a:pt x="341" y="477"/>
                        <a:pt x="341" y="477"/>
                      </a:cubicBezTo>
                      <a:cubicBezTo>
                        <a:pt x="341" y="476"/>
                        <a:pt x="341" y="476"/>
                        <a:pt x="341" y="476"/>
                      </a:cubicBezTo>
                      <a:cubicBezTo>
                        <a:pt x="354" y="438"/>
                        <a:pt x="354" y="438"/>
                        <a:pt x="354" y="438"/>
                      </a:cubicBezTo>
                      <a:cubicBezTo>
                        <a:pt x="355" y="438"/>
                        <a:pt x="355" y="438"/>
                        <a:pt x="355" y="438"/>
                      </a:cubicBezTo>
                      <a:cubicBezTo>
                        <a:pt x="362" y="432"/>
                        <a:pt x="362" y="432"/>
                        <a:pt x="362" y="432"/>
                      </a:cubicBezTo>
                      <a:cubicBezTo>
                        <a:pt x="360" y="428"/>
                        <a:pt x="360" y="428"/>
                        <a:pt x="360" y="428"/>
                      </a:cubicBezTo>
                      <a:cubicBezTo>
                        <a:pt x="360" y="427"/>
                        <a:pt x="361" y="426"/>
                        <a:pt x="361" y="426"/>
                      </a:cubicBezTo>
                      <a:cubicBezTo>
                        <a:pt x="370" y="420"/>
                        <a:pt x="370" y="420"/>
                        <a:pt x="370" y="420"/>
                      </a:cubicBezTo>
                      <a:cubicBezTo>
                        <a:pt x="371" y="419"/>
                        <a:pt x="372" y="420"/>
                        <a:pt x="373" y="420"/>
                      </a:cubicBezTo>
                      <a:cubicBezTo>
                        <a:pt x="379" y="426"/>
                        <a:pt x="379" y="426"/>
                        <a:pt x="379" y="426"/>
                      </a:cubicBezTo>
                      <a:cubicBezTo>
                        <a:pt x="384" y="426"/>
                        <a:pt x="384" y="426"/>
                        <a:pt x="384" y="426"/>
                      </a:cubicBezTo>
                      <a:cubicBezTo>
                        <a:pt x="374" y="390"/>
                        <a:pt x="374" y="390"/>
                        <a:pt x="374" y="390"/>
                      </a:cubicBezTo>
                      <a:cubicBezTo>
                        <a:pt x="374" y="390"/>
                        <a:pt x="374" y="390"/>
                        <a:pt x="374" y="390"/>
                      </a:cubicBezTo>
                      <a:cubicBezTo>
                        <a:pt x="375" y="333"/>
                        <a:pt x="375" y="333"/>
                        <a:pt x="375" y="333"/>
                      </a:cubicBezTo>
                      <a:cubicBezTo>
                        <a:pt x="375" y="333"/>
                        <a:pt x="375" y="333"/>
                        <a:pt x="375" y="333"/>
                      </a:cubicBezTo>
                      <a:cubicBezTo>
                        <a:pt x="387" y="294"/>
                        <a:pt x="387" y="294"/>
                        <a:pt x="387" y="294"/>
                      </a:cubicBezTo>
                      <a:cubicBezTo>
                        <a:pt x="385" y="271"/>
                        <a:pt x="385" y="271"/>
                        <a:pt x="385" y="271"/>
                      </a:cubicBezTo>
                      <a:cubicBezTo>
                        <a:pt x="385" y="271"/>
                        <a:pt x="385" y="270"/>
                        <a:pt x="385" y="270"/>
                      </a:cubicBezTo>
                      <a:cubicBezTo>
                        <a:pt x="398" y="255"/>
                        <a:pt x="398" y="255"/>
                        <a:pt x="398" y="255"/>
                      </a:cubicBezTo>
                      <a:cubicBezTo>
                        <a:pt x="393" y="238"/>
                        <a:pt x="393" y="238"/>
                        <a:pt x="393" y="238"/>
                      </a:cubicBezTo>
                      <a:cubicBezTo>
                        <a:pt x="393" y="238"/>
                        <a:pt x="393" y="237"/>
                        <a:pt x="394" y="236"/>
                      </a:cubicBezTo>
                      <a:cubicBezTo>
                        <a:pt x="403" y="228"/>
                        <a:pt x="403" y="228"/>
                        <a:pt x="403" y="228"/>
                      </a:cubicBezTo>
                      <a:cubicBezTo>
                        <a:pt x="405" y="215"/>
                        <a:pt x="405" y="215"/>
                        <a:pt x="405" y="215"/>
                      </a:cubicBezTo>
                      <a:cubicBezTo>
                        <a:pt x="405" y="214"/>
                        <a:pt x="406" y="213"/>
                        <a:pt x="406" y="213"/>
                      </a:cubicBezTo>
                      <a:cubicBezTo>
                        <a:pt x="441" y="205"/>
                        <a:pt x="441" y="205"/>
                        <a:pt x="441" y="205"/>
                      </a:cubicBezTo>
                      <a:cubicBezTo>
                        <a:pt x="442" y="198"/>
                        <a:pt x="442" y="198"/>
                        <a:pt x="442" y="198"/>
                      </a:cubicBezTo>
                      <a:cubicBezTo>
                        <a:pt x="442" y="197"/>
                        <a:pt x="443" y="197"/>
                        <a:pt x="444" y="197"/>
                      </a:cubicBezTo>
                      <a:cubicBezTo>
                        <a:pt x="444" y="197"/>
                        <a:pt x="444" y="197"/>
                        <a:pt x="444" y="197"/>
                      </a:cubicBezTo>
                      <a:cubicBezTo>
                        <a:pt x="471" y="197"/>
                        <a:pt x="471" y="197"/>
                        <a:pt x="471" y="197"/>
                      </a:cubicBezTo>
                      <a:cubicBezTo>
                        <a:pt x="483" y="192"/>
                        <a:pt x="483" y="192"/>
                        <a:pt x="483" y="192"/>
                      </a:cubicBezTo>
                      <a:cubicBezTo>
                        <a:pt x="478" y="190"/>
                        <a:pt x="478" y="190"/>
                        <a:pt x="478" y="190"/>
                      </a:cubicBezTo>
                      <a:cubicBezTo>
                        <a:pt x="477" y="189"/>
                        <a:pt x="477" y="189"/>
                        <a:pt x="477" y="189"/>
                      </a:cubicBezTo>
                      <a:cubicBezTo>
                        <a:pt x="474" y="179"/>
                        <a:pt x="474" y="179"/>
                        <a:pt x="474" y="179"/>
                      </a:cubicBezTo>
                      <a:cubicBezTo>
                        <a:pt x="463" y="171"/>
                        <a:pt x="463" y="171"/>
                        <a:pt x="463" y="171"/>
                      </a:cubicBezTo>
                      <a:cubicBezTo>
                        <a:pt x="463" y="170"/>
                        <a:pt x="463" y="170"/>
                        <a:pt x="463" y="170"/>
                      </a:cubicBezTo>
                      <a:cubicBezTo>
                        <a:pt x="456" y="146"/>
                        <a:pt x="456" y="146"/>
                        <a:pt x="456" y="146"/>
                      </a:cubicBezTo>
                      <a:cubicBezTo>
                        <a:pt x="435" y="128"/>
                        <a:pt x="435" y="128"/>
                        <a:pt x="435" y="128"/>
                      </a:cubicBezTo>
                      <a:cubicBezTo>
                        <a:pt x="435" y="127"/>
                        <a:pt x="435" y="127"/>
                        <a:pt x="435" y="127"/>
                      </a:cubicBezTo>
                      <a:cubicBezTo>
                        <a:pt x="426" y="105"/>
                        <a:pt x="426" y="105"/>
                        <a:pt x="426" y="105"/>
                      </a:cubicBezTo>
                      <a:cubicBezTo>
                        <a:pt x="413" y="93"/>
                        <a:pt x="413" y="93"/>
                        <a:pt x="413" y="93"/>
                      </a:cubicBezTo>
                      <a:cubicBezTo>
                        <a:pt x="357" y="93"/>
                        <a:pt x="357" y="93"/>
                        <a:pt x="357" y="93"/>
                      </a:cubicBezTo>
                      <a:cubicBezTo>
                        <a:pt x="250" y="75"/>
                        <a:pt x="250" y="75"/>
                        <a:pt x="250" y="75"/>
                      </a:cubicBezTo>
                      <a:cubicBezTo>
                        <a:pt x="236" y="83"/>
                        <a:pt x="236" y="83"/>
                        <a:pt x="236" y="83"/>
                      </a:cubicBezTo>
                      <a:cubicBezTo>
                        <a:pt x="235" y="83"/>
                        <a:pt x="234" y="83"/>
                        <a:pt x="234" y="82"/>
                      </a:cubicBezTo>
                      <a:cubicBezTo>
                        <a:pt x="218" y="70"/>
                        <a:pt x="218" y="70"/>
                        <a:pt x="218" y="70"/>
                      </a:cubicBezTo>
                      <a:cubicBezTo>
                        <a:pt x="218" y="70"/>
                        <a:pt x="217" y="70"/>
                        <a:pt x="217" y="70"/>
                      </a:cubicBezTo>
                      <a:cubicBezTo>
                        <a:pt x="207" y="52"/>
                        <a:pt x="207" y="52"/>
                        <a:pt x="207" y="52"/>
                      </a:cubicBezTo>
                      <a:cubicBezTo>
                        <a:pt x="207" y="51"/>
                        <a:pt x="207" y="50"/>
                        <a:pt x="207" y="50"/>
                      </a:cubicBezTo>
                      <a:cubicBezTo>
                        <a:pt x="212" y="44"/>
                        <a:pt x="212" y="44"/>
                        <a:pt x="212" y="44"/>
                      </a:cubicBezTo>
                      <a:cubicBezTo>
                        <a:pt x="209" y="34"/>
                        <a:pt x="209" y="34"/>
                        <a:pt x="209" y="34"/>
                      </a:cubicBezTo>
                      <a:cubicBezTo>
                        <a:pt x="209" y="33"/>
                        <a:pt x="209" y="32"/>
                        <a:pt x="210" y="32"/>
                      </a:cubicBezTo>
                      <a:cubicBezTo>
                        <a:pt x="214" y="29"/>
                        <a:pt x="214" y="29"/>
                        <a:pt x="214" y="29"/>
                      </a:cubicBezTo>
                      <a:cubicBezTo>
                        <a:pt x="208" y="19"/>
                        <a:pt x="208" y="19"/>
                        <a:pt x="208" y="19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199" y="23"/>
                        <a:pt x="198" y="23"/>
                        <a:pt x="198" y="23"/>
                      </a:cubicBezTo>
                      <a:cubicBezTo>
                        <a:pt x="179" y="10"/>
                        <a:pt x="179" y="10"/>
                        <a:pt x="179" y="10"/>
                      </a:cubicBezTo>
                      <a:cubicBezTo>
                        <a:pt x="166" y="12"/>
                        <a:pt x="166" y="12"/>
                        <a:pt x="166" y="12"/>
                      </a:cubicBezTo>
                      <a:cubicBezTo>
                        <a:pt x="165" y="12"/>
                        <a:pt x="164" y="11"/>
                        <a:pt x="164" y="11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ubicBezTo>
                        <a:pt x="130" y="14"/>
                        <a:pt x="130" y="14"/>
                        <a:pt x="130" y="14"/>
                      </a:cubicBezTo>
                      <a:cubicBezTo>
                        <a:pt x="130" y="15"/>
                        <a:pt x="130" y="16"/>
                        <a:pt x="129" y="16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05" y="39"/>
                        <a:pt x="105" y="39"/>
                        <a:pt x="105" y="39"/>
                      </a:cubicBezTo>
                      <a:cubicBezTo>
                        <a:pt x="105" y="40"/>
                        <a:pt x="104" y="40"/>
                        <a:pt x="104" y="4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55" y="71"/>
                        <a:pt x="55" y="71"/>
                        <a:pt x="55" y="71"/>
                      </a:cubicBezTo>
                      <a:cubicBezTo>
                        <a:pt x="54" y="71"/>
                        <a:pt x="54" y="71"/>
                        <a:pt x="54" y="71"/>
                      </a:cubicBez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4" y="83"/>
                        <a:pt x="44" y="84"/>
                        <a:pt x="43" y="84"/>
                      </a:cubicBezTo>
                      <a:cubicBezTo>
                        <a:pt x="41" y="90"/>
                        <a:pt x="41" y="90"/>
                        <a:pt x="41" y="90"/>
                      </a:cubicBezTo>
                      <a:cubicBezTo>
                        <a:pt x="41" y="90"/>
                        <a:pt x="41" y="90"/>
                        <a:pt x="41" y="91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36" y="98"/>
                        <a:pt x="36" y="98"/>
                        <a:pt x="36" y="98"/>
                      </a:cubicBezTo>
                      <a:cubicBezTo>
                        <a:pt x="38" y="111"/>
                        <a:pt x="38" y="111"/>
                        <a:pt x="38" y="111"/>
                      </a:cubicBezTo>
                      <a:cubicBezTo>
                        <a:pt x="38" y="112"/>
                        <a:pt x="37" y="112"/>
                        <a:pt x="37" y="113"/>
                      </a:cubicBezTo>
                      <a:cubicBezTo>
                        <a:pt x="29" y="119"/>
                        <a:pt x="29" y="119"/>
                        <a:pt x="29" y="119"/>
                      </a:cubicBezTo>
                      <a:cubicBezTo>
                        <a:pt x="29" y="120"/>
                        <a:pt x="29" y="120"/>
                        <a:pt x="28" y="120"/>
                      </a:cubicBezTo>
                      <a:cubicBezTo>
                        <a:pt x="20" y="120"/>
                        <a:pt x="20" y="120"/>
                        <a:pt x="20" y="120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21" y="151"/>
                        <a:pt x="21" y="151"/>
                        <a:pt x="21" y="151"/>
                      </a:cubicBezTo>
                      <a:cubicBezTo>
                        <a:pt x="21" y="151"/>
                        <a:pt x="21" y="152"/>
                        <a:pt x="21" y="152"/>
                      </a:cubicBezTo>
                      <a:cubicBezTo>
                        <a:pt x="21" y="153"/>
                        <a:pt x="20" y="153"/>
                        <a:pt x="20" y="153"/>
                      </a:cubicBezTo>
                      <a:cubicBezTo>
                        <a:pt x="4" y="160"/>
                        <a:pt x="4" y="160"/>
                        <a:pt x="4" y="16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5" y="176"/>
                        <a:pt x="5" y="176"/>
                        <a:pt x="5" y="176"/>
                      </a:cubicBezTo>
                      <a:cubicBezTo>
                        <a:pt x="5" y="176"/>
                        <a:pt x="6" y="176"/>
                        <a:pt x="6" y="177"/>
                      </a:cubicBezTo>
                      <a:cubicBezTo>
                        <a:pt x="10" y="204"/>
                        <a:pt x="10" y="204"/>
                        <a:pt x="10" y="204"/>
                      </a:cubicBezTo>
                      <a:cubicBezTo>
                        <a:pt x="10" y="205"/>
                        <a:pt x="10" y="205"/>
                        <a:pt x="9" y="206"/>
                      </a:cubicBezTo>
                      <a:cubicBezTo>
                        <a:pt x="7" y="209"/>
                        <a:pt x="7" y="209"/>
                        <a:pt x="7" y="209"/>
                      </a:cubicBezTo>
                      <a:cubicBezTo>
                        <a:pt x="11" y="217"/>
                        <a:pt x="11" y="217"/>
                        <a:pt x="11" y="217"/>
                      </a:cubicBezTo>
                      <a:cubicBezTo>
                        <a:pt x="20" y="221"/>
                        <a:pt x="20" y="221"/>
                        <a:pt x="20" y="221"/>
                      </a:cubicBezTo>
                      <a:cubicBezTo>
                        <a:pt x="21" y="221"/>
                        <a:pt x="21" y="222"/>
                        <a:pt x="21" y="222"/>
                      </a:cubicBezTo>
                      <a:cubicBezTo>
                        <a:pt x="21" y="223"/>
                        <a:pt x="21" y="223"/>
                        <a:pt x="21" y="224"/>
                      </a:cubicBezTo>
                      <a:cubicBezTo>
                        <a:pt x="18" y="232"/>
                        <a:pt x="18" y="232"/>
                        <a:pt x="18" y="232"/>
                      </a:cubicBezTo>
                      <a:cubicBezTo>
                        <a:pt x="25" y="236"/>
                        <a:pt x="25" y="236"/>
                        <a:pt x="25" y="236"/>
                      </a:cubicBezTo>
                      <a:cubicBezTo>
                        <a:pt x="34" y="232"/>
                        <a:pt x="34" y="232"/>
                        <a:pt x="34" y="232"/>
                      </a:cubicBezTo>
                      <a:cubicBezTo>
                        <a:pt x="34" y="232"/>
                        <a:pt x="35" y="232"/>
                        <a:pt x="35" y="232"/>
                      </a:cubicBezTo>
                      <a:cubicBezTo>
                        <a:pt x="35" y="233"/>
                        <a:pt x="35" y="233"/>
                        <a:pt x="35" y="233"/>
                      </a:cubicBezTo>
                      <a:cubicBezTo>
                        <a:pt x="52" y="242"/>
                        <a:pt x="52" y="242"/>
                        <a:pt x="52" y="242"/>
                      </a:cubicBezTo>
                      <a:cubicBezTo>
                        <a:pt x="62" y="239"/>
                        <a:pt x="62" y="239"/>
                        <a:pt x="62" y="239"/>
                      </a:cubicBezTo>
                      <a:cubicBezTo>
                        <a:pt x="63" y="239"/>
                        <a:pt x="63" y="239"/>
                        <a:pt x="64" y="239"/>
                      </a:cubicBezTo>
                      <a:cubicBezTo>
                        <a:pt x="64" y="239"/>
                        <a:pt x="65" y="240"/>
                        <a:pt x="65" y="240"/>
                      </a:cubicBezTo>
                      <a:cubicBezTo>
                        <a:pt x="75" y="264"/>
                        <a:pt x="75" y="264"/>
                        <a:pt x="75" y="264"/>
                      </a:cubicBezTo>
                      <a:cubicBezTo>
                        <a:pt x="84" y="266"/>
                        <a:pt x="84" y="266"/>
                        <a:pt x="84" y="266"/>
                      </a:cubicBezTo>
                      <a:cubicBezTo>
                        <a:pt x="84" y="266"/>
                        <a:pt x="85" y="266"/>
                        <a:pt x="85" y="266"/>
                      </a:cubicBezTo>
                      <a:cubicBezTo>
                        <a:pt x="85" y="267"/>
                        <a:pt x="86" y="267"/>
                        <a:pt x="86" y="268"/>
                      </a:cubicBezTo>
                      <a:cubicBezTo>
                        <a:pt x="85" y="277"/>
                        <a:pt x="85" y="277"/>
                        <a:pt x="85" y="277"/>
                      </a:cubicBezTo>
                      <a:cubicBezTo>
                        <a:pt x="91" y="283"/>
                        <a:pt x="91" y="283"/>
                        <a:pt x="91" y="283"/>
                      </a:cubicBezTo>
                      <a:cubicBezTo>
                        <a:pt x="101" y="290"/>
                        <a:pt x="101" y="290"/>
                        <a:pt x="101" y="290"/>
                      </a:cubicBezTo>
                      <a:cubicBezTo>
                        <a:pt x="105" y="285"/>
                        <a:pt x="105" y="285"/>
                        <a:pt x="105" y="285"/>
                      </a:cubicBezTo>
                      <a:cubicBezTo>
                        <a:pt x="106" y="285"/>
                        <a:pt x="107" y="285"/>
                        <a:pt x="107" y="285"/>
                      </a:cubicBezTo>
                      <a:cubicBezTo>
                        <a:pt x="108" y="285"/>
                        <a:pt x="108" y="285"/>
                        <a:pt x="108" y="286"/>
                      </a:cubicBezTo>
                      <a:cubicBezTo>
                        <a:pt x="112" y="290"/>
                        <a:pt x="112" y="290"/>
                        <a:pt x="112" y="290"/>
                      </a:cubicBezTo>
                      <a:cubicBezTo>
                        <a:pt x="116" y="285"/>
                        <a:pt x="116" y="285"/>
                        <a:pt x="116" y="285"/>
                      </a:cubicBezTo>
                      <a:cubicBezTo>
                        <a:pt x="117" y="284"/>
                        <a:pt x="117" y="284"/>
                        <a:pt x="118" y="284"/>
                      </a:cubicBezTo>
                      <a:cubicBezTo>
                        <a:pt x="118" y="284"/>
                        <a:pt x="119" y="284"/>
                        <a:pt x="119" y="284"/>
                      </a:cubicBezTo>
                      <a:cubicBezTo>
                        <a:pt x="119" y="285"/>
                        <a:pt x="119" y="285"/>
                        <a:pt x="120" y="285"/>
                      </a:cubicBezTo>
                      <a:cubicBezTo>
                        <a:pt x="134" y="313"/>
                        <a:pt x="134" y="313"/>
                        <a:pt x="134" y="313"/>
                      </a:cubicBezTo>
                      <a:cubicBezTo>
                        <a:pt x="134" y="314"/>
                        <a:pt x="134" y="315"/>
                        <a:pt x="133" y="316"/>
                      </a:cubicBezTo>
                      <a:cubicBezTo>
                        <a:pt x="105" y="339"/>
                        <a:pt x="105" y="339"/>
                        <a:pt x="105" y="339"/>
                      </a:cubicBezTo>
                      <a:cubicBezTo>
                        <a:pt x="117" y="386"/>
                        <a:pt x="117" y="386"/>
                        <a:pt x="117" y="386"/>
                      </a:cubicBezTo>
                      <a:cubicBezTo>
                        <a:pt x="121" y="436"/>
                        <a:pt x="121" y="436"/>
                        <a:pt x="121" y="436"/>
                      </a:cubicBezTo>
                      <a:cubicBezTo>
                        <a:pt x="121" y="437"/>
                        <a:pt x="121" y="437"/>
                        <a:pt x="121" y="437"/>
                      </a:cubicBezTo>
                      <a:cubicBezTo>
                        <a:pt x="107" y="473"/>
                        <a:pt x="107" y="473"/>
                        <a:pt x="107" y="473"/>
                      </a:cubicBezTo>
                      <a:cubicBezTo>
                        <a:pt x="107" y="473"/>
                        <a:pt x="107" y="473"/>
                        <a:pt x="107" y="474"/>
                      </a:cubicBezTo>
                      <a:cubicBezTo>
                        <a:pt x="96" y="483"/>
                        <a:pt x="96" y="483"/>
                        <a:pt x="96" y="483"/>
                      </a:cubicBezTo>
                      <a:cubicBezTo>
                        <a:pt x="95" y="501"/>
                        <a:pt x="95" y="501"/>
                        <a:pt x="95" y="501"/>
                      </a:cubicBezTo>
                      <a:cubicBezTo>
                        <a:pt x="95" y="501"/>
                        <a:pt x="95" y="501"/>
                        <a:pt x="95" y="502"/>
                      </a:cubicBezTo>
                      <a:cubicBezTo>
                        <a:pt x="87" y="524"/>
                        <a:pt x="87" y="524"/>
                        <a:pt x="87" y="524"/>
                      </a:cubicBezTo>
                      <a:cubicBezTo>
                        <a:pt x="87" y="525"/>
                        <a:pt x="87" y="525"/>
                        <a:pt x="86" y="525"/>
                      </a:cubicBezTo>
                      <a:cubicBezTo>
                        <a:pt x="59" y="554"/>
                        <a:pt x="59" y="554"/>
                        <a:pt x="59" y="554"/>
                      </a:cubicBezTo>
                      <a:cubicBezTo>
                        <a:pt x="60" y="595"/>
                        <a:pt x="60" y="595"/>
                        <a:pt x="60" y="595"/>
                      </a:cubicBezTo>
                      <a:cubicBezTo>
                        <a:pt x="60" y="596"/>
                        <a:pt x="60" y="596"/>
                        <a:pt x="60" y="596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54" y="675"/>
                        <a:pt x="54" y="675"/>
                        <a:pt x="54" y="675"/>
                      </a:cubicBezTo>
                      <a:cubicBezTo>
                        <a:pt x="86" y="688"/>
                        <a:pt x="86" y="688"/>
                        <a:pt x="86" y="688"/>
                      </a:cubicBezTo>
                      <a:cubicBezTo>
                        <a:pt x="103" y="685"/>
                        <a:pt x="103" y="685"/>
                        <a:pt x="103" y="685"/>
                      </a:cubicBezTo>
                      <a:cubicBezTo>
                        <a:pt x="104" y="685"/>
                        <a:pt x="104" y="685"/>
                        <a:pt x="104" y="685"/>
                      </a:cubicBezTo>
                      <a:cubicBezTo>
                        <a:pt x="104" y="685"/>
                        <a:pt x="104" y="685"/>
                        <a:pt x="105" y="685"/>
                      </a:cubicBezTo>
                      <a:cubicBezTo>
                        <a:pt x="105" y="686"/>
                        <a:pt x="105" y="686"/>
                        <a:pt x="105" y="686"/>
                      </a:cubicBezTo>
                      <a:cubicBezTo>
                        <a:pt x="154" y="711"/>
                        <a:pt x="154" y="711"/>
                        <a:pt x="154" y="711"/>
                      </a:cubicBezTo>
                      <a:cubicBezTo>
                        <a:pt x="167" y="694"/>
                        <a:pt x="167" y="694"/>
                        <a:pt x="167" y="694"/>
                      </a:cubicBezTo>
                      <a:cubicBezTo>
                        <a:pt x="168" y="693"/>
                        <a:pt x="168" y="693"/>
                        <a:pt x="168" y="693"/>
                      </a:cubicBezTo>
                      <a:cubicBezTo>
                        <a:pt x="174" y="692"/>
                        <a:pt x="174" y="692"/>
                        <a:pt x="174" y="692"/>
                      </a:cubicBezTo>
                      <a:cubicBezTo>
                        <a:pt x="187" y="671"/>
                        <a:pt x="187" y="671"/>
                        <a:pt x="187" y="671"/>
                      </a:cubicBezTo>
                      <a:cubicBezTo>
                        <a:pt x="187" y="671"/>
                        <a:pt x="187" y="671"/>
                        <a:pt x="187" y="670"/>
                      </a:cubicBezTo>
                      <a:cubicBezTo>
                        <a:pt x="201" y="663"/>
                        <a:pt x="201" y="663"/>
                        <a:pt x="201" y="663"/>
                      </a:cubicBezTo>
                      <a:cubicBezTo>
                        <a:pt x="215" y="632"/>
                        <a:pt x="215" y="632"/>
                        <a:pt x="215" y="632"/>
                      </a:cubicBezTo>
                      <a:cubicBezTo>
                        <a:pt x="215" y="631"/>
                        <a:pt x="216" y="631"/>
                        <a:pt x="216" y="631"/>
                      </a:cubicBezTo>
                      <a:cubicBezTo>
                        <a:pt x="217" y="631"/>
                        <a:pt x="217" y="631"/>
                        <a:pt x="218" y="631"/>
                      </a:cubicBezTo>
                      <a:cubicBezTo>
                        <a:pt x="235" y="644"/>
                        <a:pt x="235" y="644"/>
                        <a:pt x="235" y="644"/>
                      </a:cubicBezTo>
                      <a:cubicBezTo>
                        <a:pt x="250" y="638"/>
                        <a:pt x="250" y="638"/>
                        <a:pt x="250" y="638"/>
                      </a:cubicBezTo>
                      <a:cubicBezTo>
                        <a:pt x="250" y="638"/>
                        <a:pt x="251" y="638"/>
                        <a:pt x="252" y="638"/>
                      </a:cubicBezTo>
                      <a:cubicBezTo>
                        <a:pt x="267" y="650"/>
                        <a:pt x="267" y="650"/>
                        <a:pt x="267" y="650"/>
                      </a:cubicBezTo>
                      <a:cubicBezTo>
                        <a:pt x="274" y="650"/>
                        <a:pt x="274" y="650"/>
                        <a:pt x="274" y="650"/>
                      </a:cubicBezTo>
                      <a:cubicBezTo>
                        <a:pt x="294" y="648"/>
                        <a:pt x="294" y="648"/>
                        <a:pt x="294" y="648"/>
                      </a:cubicBezTo>
                      <a:cubicBezTo>
                        <a:pt x="344" y="634"/>
                        <a:pt x="344" y="634"/>
                        <a:pt x="344" y="634"/>
                      </a:cubicBezTo>
                      <a:cubicBezTo>
                        <a:pt x="341" y="624"/>
                        <a:pt x="341" y="624"/>
                        <a:pt x="341" y="624"/>
                      </a:cubicBezTo>
                      <a:lnTo>
                        <a:pt x="333" y="62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2" name="Freeform 107">
                  <a:extLst>
                    <a:ext uri="{FF2B5EF4-FFF2-40B4-BE49-F238E27FC236}">
                      <a16:creationId xmlns:a16="http://schemas.microsoft.com/office/drawing/2014/main" id="{15C62934-0DFD-44E8-AF2F-8FC06CD78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2975" y="4703763"/>
                  <a:ext cx="635000" cy="838200"/>
                </a:xfrm>
                <a:custGeom>
                  <a:avLst/>
                  <a:gdLst>
                    <a:gd name="T0" fmla="*/ 159 w 429"/>
                    <a:gd name="T1" fmla="*/ 4 h 566"/>
                    <a:gd name="T2" fmla="*/ 144 w 429"/>
                    <a:gd name="T3" fmla="*/ 6 h 566"/>
                    <a:gd name="T4" fmla="*/ 119 w 429"/>
                    <a:gd name="T5" fmla="*/ 6 h 566"/>
                    <a:gd name="T6" fmla="*/ 82 w 429"/>
                    <a:gd name="T7" fmla="*/ 21 h 566"/>
                    <a:gd name="T8" fmla="*/ 72 w 429"/>
                    <a:gd name="T9" fmla="*/ 41 h 566"/>
                    <a:gd name="T10" fmla="*/ 63 w 429"/>
                    <a:gd name="T11" fmla="*/ 75 h 566"/>
                    <a:gd name="T12" fmla="*/ 53 w 429"/>
                    <a:gd name="T13" fmla="*/ 136 h 566"/>
                    <a:gd name="T14" fmla="*/ 64 w 429"/>
                    <a:gd name="T15" fmla="*/ 235 h 566"/>
                    <a:gd name="T16" fmla="*/ 46 w 429"/>
                    <a:gd name="T17" fmla="*/ 235 h 566"/>
                    <a:gd name="T18" fmla="*/ 40 w 429"/>
                    <a:gd name="T19" fmla="*/ 236 h 566"/>
                    <a:gd name="T20" fmla="*/ 19 w 429"/>
                    <a:gd name="T21" fmla="*/ 279 h 566"/>
                    <a:gd name="T22" fmla="*/ 39 w 429"/>
                    <a:gd name="T23" fmla="*/ 335 h 566"/>
                    <a:gd name="T24" fmla="*/ 16 w 429"/>
                    <a:gd name="T25" fmla="*/ 384 h 566"/>
                    <a:gd name="T26" fmla="*/ 17 w 429"/>
                    <a:gd name="T27" fmla="*/ 419 h 566"/>
                    <a:gd name="T28" fmla="*/ 55 w 429"/>
                    <a:gd name="T29" fmla="*/ 426 h 566"/>
                    <a:gd name="T30" fmla="*/ 135 w 429"/>
                    <a:gd name="T31" fmla="*/ 394 h 566"/>
                    <a:gd name="T32" fmla="*/ 197 w 429"/>
                    <a:gd name="T33" fmla="*/ 492 h 566"/>
                    <a:gd name="T34" fmla="*/ 196 w 429"/>
                    <a:gd name="T35" fmla="*/ 496 h 566"/>
                    <a:gd name="T36" fmla="*/ 239 w 429"/>
                    <a:gd name="T37" fmla="*/ 532 h 566"/>
                    <a:gd name="T38" fmla="*/ 254 w 429"/>
                    <a:gd name="T39" fmla="*/ 504 h 566"/>
                    <a:gd name="T40" fmla="*/ 251 w 429"/>
                    <a:gd name="T41" fmla="*/ 478 h 566"/>
                    <a:gd name="T42" fmla="*/ 340 w 429"/>
                    <a:gd name="T43" fmla="*/ 553 h 566"/>
                    <a:gd name="T44" fmla="*/ 417 w 429"/>
                    <a:gd name="T45" fmla="*/ 566 h 566"/>
                    <a:gd name="T46" fmla="*/ 383 w 429"/>
                    <a:gd name="T47" fmla="*/ 487 h 566"/>
                    <a:gd name="T48" fmla="*/ 382 w 429"/>
                    <a:gd name="T49" fmla="*/ 483 h 566"/>
                    <a:gd name="T50" fmla="*/ 387 w 429"/>
                    <a:gd name="T51" fmla="*/ 437 h 566"/>
                    <a:gd name="T52" fmla="*/ 408 w 429"/>
                    <a:gd name="T53" fmla="*/ 438 h 566"/>
                    <a:gd name="T54" fmla="*/ 420 w 429"/>
                    <a:gd name="T55" fmla="*/ 413 h 566"/>
                    <a:gd name="T56" fmla="*/ 418 w 429"/>
                    <a:gd name="T57" fmla="*/ 389 h 566"/>
                    <a:gd name="T58" fmla="*/ 364 w 429"/>
                    <a:gd name="T59" fmla="*/ 376 h 566"/>
                    <a:gd name="T60" fmla="*/ 361 w 429"/>
                    <a:gd name="T61" fmla="*/ 377 h 566"/>
                    <a:gd name="T62" fmla="*/ 351 w 429"/>
                    <a:gd name="T63" fmla="*/ 358 h 566"/>
                    <a:gd name="T64" fmla="*/ 327 w 429"/>
                    <a:gd name="T65" fmla="*/ 340 h 566"/>
                    <a:gd name="T66" fmla="*/ 304 w 429"/>
                    <a:gd name="T67" fmla="*/ 325 h 566"/>
                    <a:gd name="T68" fmla="*/ 265 w 429"/>
                    <a:gd name="T69" fmla="*/ 287 h 566"/>
                    <a:gd name="T70" fmla="*/ 237 w 429"/>
                    <a:gd name="T71" fmla="*/ 270 h 566"/>
                    <a:gd name="T72" fmla="*/ 226 w 429"/>
                    <a:gd name="T73" fmla="*/ 253 h 566"/>
                    <a:gd name="T74" fmla="*/ 224 w 429"/>
                    <a:gd name="T75" fmla="*/ 226 h 566"/>
                    <a:gd name="T76" fmla="*/ 196 w 429"/>
                    <a:gd name="T77" fmla="*/ 227 h 566"/>
                    <a:gd name="T78" fmla="*/ 193 w 429"/>
                    <a:gd name="T79" fmla="*/ 225 h 566"/>
                    <a:gd name="T80" fmla="*/ 196 w 429"/>
                    <a:gd name="T81" fmla="*/ 198 h 566"/>
                    <a:gd name="T82" fmla="*/ 207 w 429"/>
                    <a:gd name="T83" fmla="*/ 166 h 566"/>
                    <a:gd name="T84" fmla="*/ 199 w 429"/>
                    <a:gd name="T85" fmla="*/ 159 h 566"/>
                    <a:gd name="T86" fmla="*/ 198 w 429"/>
                    <a:gd name="T87" fmla="*/ 158 h 566"/>
                    <a:gd name="T88" fmla="*/ 200 w 429"/>
                    <a:gd name="T89" fmla="*/ 138 h 566"/>
                    <a:gd name="T90" fmla="*/ 199 w 429"/>
                    <a:gd name="T91" fmla="*/ 132 h 566"/>
                    <a:gd name="T92" fmla="*/ 204 w 429"/>
                    <a:gd name="T93" fmla="*/ 98 h 566"/>
                    <a:gd name="T94" fmla="*/ 202 w 429"/>
                    <a:gd name="T95" fmla="*/ 93 h 566"/>
                    <a:gd name="T96" fmla="*/ 205 w 429"/>
                    <a:gd name="T97" fmla="*/ 64 h 566"/>
                    <a:gd name="T98" fmla="*/ 197 w 429"/>
                    <a:gd name="T99" fmla="*/ 24 h 566"/>
                    <a:gd name="T100" fmla="*/ 172 w 429"/>
                    <a:gd name="T101" fmla="*/ 24 h 566"/>
                    <a:gd name="T102" fmla="*/ 159 w 429"/>
                    <a:gd name="T103" fmla="*/ 5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29" h="566">
                      <a:moveTo>
                        <a:pt x="159" y="5"/>
                      </a:moveTo>
                      <a:cubicBezTo>
                        <a:pt x="159" y="5"/>
                        <a:pt x="159" y="5"/>
                        <a:pt x="159" y="5"/>
                      </a:cubicBez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59" y="4"/>
                        <a:pt x="158" y="4"/>
                        <a:pt x="158" y="3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19" y="6"/>
                        <a:pt x="119" y="6"/>
                        <a:pt x="119" y="6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cubicBezTo>
                        <a:pt x="118" y="12"/>
                        <a:pt x="117" y="12"/>
                        <a:pt x="116" y="13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0" y="33"/>
                        <a:pt x="80" y="33"/>
                        <a:pt x="80" y="33"/>
                      </a:cubicBezTo>
                      <a:cubicBezTo>
                        <a:pt x="80" y="33"/>
                        <a:pt x="80" y="33"/>
                        <a:pt x="80" y="34"/>
                      </a:cubicBezTo>
                      <a:cubicBezTo>
                        <a:pt x="72" y="41"/>
                        <a:pt x="72" y="41"/>
                        <a:pt x="72" y="41"/>
                      </a:cubicBezTo>
                      <a:cubicBezTo>
                        <a:pt x="77" y="58"/>
                        <a:pt x="77" y="58"/>
                        <a:pt x="77" y="58"/>
                      </a:cubicBezTo>
                      <a:cubicBezTo>
                        <a:pt x="77" y="58"/>
                        <a:pt x="77" y="59"/>
                        <a:pt x="76" y="60"/>
                      </a:cubicBezTo>
                      <a:cubicBezTo>
                        <a:pt x="63" y="75"/>
                        <a:pt x="63" y="75"/>
                        <a:pt x="63" y="75"/>
                      </a:cubicBezTo>
                      <a:cubicBezTo>
                        <a:pt x="65" y="97"/>
                        <a:pt x="65" y="97"/>
                        <a:pt x="65" y="97"/>
                      </a:cubicBezTo>
                      <a:cubicBezTo>
                        <a:pt x="65" y="97"/>
                        <a:pt x="65" y="97"/>
                        <a:pt x="65" y="97"/>
                      </a:cubicBezTo>
                      <a:cubicBezTo>
                        <a:pt x="53" y="136"/>
                        <a:pt x="53" y="136"/>
                        <a:pt x="53" y="136"/>
                      </a:cubicBezTo>
                      <a:cubicBezTo>
                        <a:pt x="52" y="191"/>
                        <a:pt x="52" y="191"/>
                        <a:pt x="52" y="191"/>
                      </a:cubicBezTo>
                      <a:cubicBezTo>
                        <a:pt x="64" y="233"/>
                        <a:pt x="64" y="233"/>
                        <a:pt x="64" y="233"/>
                      </a:cubicBezTo>
                      <a:cubicBezTo>
                        <a:pt x="64" y="234"/>
                        <a:pt x="64" y="235"/>
                        <a:pt x="64" y="235"/>
                      </a:cubicBezTo>
                      <a:cubicBezTo>
                        <a:pt x="63" y="236"/>
                        <a:pt x="63" y="236"/>
                        <a:pt x="62" y="236"/>
                      </a:cubicBezTo>
                      <a:cubicBezTo>
                        <a:pt x="47" y="235"/>
                        <a:pt x="47" y="235"/>
                        <a:pt x="47" y="235"/>
                      </a:cubicBezTo>
                      <a:cubicBezTo>
                        <a:pt x="47" y="235"/>
                        <a:pt x="46" y="235"/>
                        <a:pt x="46" y="235"/>
                      </a:cubicBezTo>
                      <a:cubicBezTo>
                        <a:pt x="42" y="230"/>
                        <a:pt x="42" y="230"/>
                        <a:pt x="42" y="230"/>
                      </a:cubicBezTo>
                      <a:cubicBezTo>
                        <a:pt x="39" y="232"/>
                        <a:pt x="39" y="232"/>
                        <a:pt x="39" y="232"/>
                      </a:cubicBezTo>
                      <a:cubicBezTo>
                        <a:pt x="40" y="236"/>
                        <a:pt x="40" y="236"/>
                        <a:pt x="40" y="236"/>
                      </a:cubicBezTo>
                      <a:cubicBezTo>
                        <a:pt x="40" y="237"/>
                        <a:pt x="40" y="237"/>
                        <a:pt x="40" y="238"/>
                      </a:cubicBezTo>
                      <a:cubicBezTo>
                        <a:pt x="32" y="244"/>
                        <a:pt x="32" y="244"/>
                        <a:pt x="32" y="244"/>
                      </a:cubicBezTo>
                      <a:cubicBezTo>
                        <a:pt x="19" y="279"/>
                        <a:pt x="19" y="279"/>
                        <a:pt x="19" y="279"/>
                      </a:cubicBezTo>
                      <a:cubicBezTo>
                        <a:pt x="25" y="317"/>
                        <a:pt x="25" y="317"/>
                        <a:pt x="25" y="317"/>
                      </a:cubicBezTo>
                      <a:cubicBezTo>
                        <a:pt x="39" y="332"/>
                        <a:pt x="39" y="332"/>
                        <a:pt x="39" y="332"/>
                      </a:cubicBezTo>
                      <a:cubicBezTo>
                        <a:pt x="40" y="333"/>
                        <a:pt x="40" y="334"/>
                        <a:pt x="39" y="335"/>
                      </a:cubicBezTo>
                      <a:cubicBezTo>
                        <a:pt x="18" y="357"/>
                        <a:pt x="18" y="357"/>
                        <a:pt x="18" y="357"/>
                      </a:cubicBezTo>
                      <a:cubicBezTo>
                        <a:pt x="16" y="384"/>
                        <a:pt x="16" y="384"/>
                        <a:pt x="16" y="384"/>
                      </a:cubicBezTo>
                      <a:cubicBezTo>
                        <a:pt x="16" y="384"/>
                        <a:pt x="16" y="384"/>
                        <a:pt x="16" y="384"/>
                      </a:cubicBezTo>
                      <a:cubicBezTo>
                        <a:pt x="0" y="413"/>
                        <a:pt x="0" y="413"/>
                        <a:pt x="0" y="413"/>
                      </a:cubicBezTo>
                      <a:cubicBezTo>
                        <a:pt x="6" y="418"/>
                        <a:pt x="6" y="418"/>
                        <a:pt x="6" y="418"/>
                      </a:cubicBezTo>
                      <a:cubicBezTo>
                        <a:pt x="17" y="419"/>
                        <a:pt x="17" y="419"/>
                        <a:pt x="17" y="419"/>
                      </a:cubicBezTo>
                      <a:cubicBezTo>
                        <a:pt x="18" y="420"/>
                        <a:pt x="18" y="420"/>
                        <a:pt x="19" y="421"/>
                      </a:cubicBezTo>
                      <a:cubicBezTo>
                        <a:pt x="21" y="434"/>
                        <a:pt x="21" y="434"/>
                        <a:pt x="21" y="434"/>
                      </a:cubicBezTo>
                      <a:cubicBezTo>
                        <a:pt x="55" y="426"/>
                        <a:pt x="55" y="426"/>
                        <a:pt x="55" y="426"/>
                      </a:cubicBezTo>
                      <a:cubicBezTo>
                        <a:pt x="100" y="399"/>
                        <a:pt x="100" y="399"/>
                        <a:pt x="100" y="399"/>
                      </a:cubicBezTo>
                      <a:cubicBezTo>
                        <a:pt x="100" y="399"/>
                        <a:pt x="100" y="399"/>
                        <a:pt x="100" y="399"/>
                      </a:cubicBezTo>
                      <a:cubicBezTo>
                        <a:pt x="135" y="394"/>
                        <a:pt x="135" y="394"/>
                        <a:pt x="135" y="394"/>
                      </a:cubicBezTo>
                      <a:cubicBezTo>
                        <a:pt x="136" y="394"/>
                        <a:pt x="137" y="395"/>
                        <a:pt x="137" y="395"/>
                      </a:cubicBezTo>
                      <a:cubicBezTo>
                        <a:pt x="158" y="439"/>
                        <a:pt x="158" y="439"/>
                        <a:pt x="158" y="439"/>
                      </a:cubicBezTo>
                      <a:cubicBezTo>
                        <a:pt x="197" y="492"/>
                        <a:pt x="197" y="492"/>
                        <a:pt x="197" y="492"/>
                      </a:cubicBezTo>
                      <a:cubicBezTo>
                        <a:pt x="198" y="492"/>
                        <a:pt x="198" y="493"/>
                        <a:pt x="197" y="494"/>
                      </a:cubicBezTo>
                      <a:cubicBezTo>
                        <a:pt x="196" y="496"/>
                        <a:pt x="196" y="496"/>
                        <a:pt x="196" y="496"/>
                      </a:cubicBezTo>
                      <a:cubicBezTo>
                        <a:pt x="196" y="496"/>
                        <a:pt x="196" y="496"/>
                        <a:pt x="196" y="496"/>
                      </a:cubicBezTo>
                      <a:cubicBezTo>
                        <a:pt x="188" y="517"/>
                        <a:pt x="188" y="517"/>
                        <a:pt x="188" y="517"/>
                      </a:cubicBezTo>
                      <a:cubicBezTo>
                        <a:pt x="218" y="529"/>
                        <a:pt x="218" y="529"/>
                        <a:pt x="218" y="529"/>
                      </a:cubicBezTo>
                      <a:cubicBezTo>
                        <a:pt x="239" y="532"/>
                        <a:pt x="239" y="532"/>
                        <a:pt x="239" y="532"/>
                      </a:cubicBezTo>
                      <a:cubicBezTo>
                        <a:pt x="236" y="519"/>
                        <a:pt x="236" y="519"/>
                        <a:pt x="236" y="519"/>
                      </a:cubicBezTo>
                      <a:cubicBezTo>
                        <a:pt x="236" y="518"/>
                        <a:pt x="236" y="518"/>
                        <a:pt x="237" y="517"/>
                      </a:cubicBezTo>
                      <a:cubicBezTo>
                        <a:pt x="254" y="504"/>
                        <a:pt x="254" y="504"/>
                        <a:pt x="254" y="504"/>
                      </a:cubicBezTo>
                      <a:cubicBezTo>
                        <a:pt x="247" y="482"/>
                        <a:pt x="247" y="482"/>
                        <a:pt x="247" y="482"/>
                      </a:cubicBezTo>
                      <a:cubicBezTo>
                        <a:pt x="247" y="481"/>
                        <a:pt x="247" y="480"/>
                        <a:pt x="248" y="480"/>
                      </a:cubicBezTo>
                      <a:cubicBezTo>
                        <a:pt x="251" y="478"/>
                        <a:pt x="251" y="478"/>
                        <a:pt x="251" y="478"/>
                      </a:cubicBezTo>
                      <a:cubicBezTo>
                        <a:pt x="251" y="478"/>
                        <a:pt x="252" y="478"/>
                        <a:pt x="253" y="478"/>
                      </a:cubicBezTo>
                      <a:cubicBezTo>
                        <a:pt x="299" y="523"/>
                        <a:pt x="299" y="523"/>
                        <a:pt x="299" y="523"/>
                      </a:cubicBezTo>
                      <a:cubicBezTo>
                        <a:pt x="340" y="553"/>
                        <a:pt x="340" y="553"/>
                        <a:pt x="340" y="553"/>
                      </a:cubicBezTo>
                      <a:cubicBezTo>
                        <a:pt x="404" y="554"/>
                        <a:pt x="404" y="554"/>
                        <a:pt x="404" y="554"/>
                      </a:cubicBezTo>
                      <a:cubicBezTo>
                        <a:pt x="404" y="554"/>
                        <a:pt x="405" y="554"/>
                        <a:pt x="405" y="554"/>
                      </a:cubicBezTo>
                      <a:cubicBezTo>
                        <a:pt x="417" y="566"/>
                        <a:pt x="417" y="566"/>
                        <a:pt x="417" y="566"/>
                      </a:cubicBezTo>
                      <a:cubicBezTo>
                        <a:pt x="416" y="539"/>
                        <a:pt x="416" y="539"/>
                        <a:pt x="416" y="539"/>
                      </a:cubicBezTo>
                      <a:cubicBezTo>
                        <a:pt x="400" y="507"/>
                        <a:pt x="400" y="507"/>
                        <a:pt x="400" y="507"/>
                      </a:cubicBezTo>
                      <a:cubicBezTo>
                        <a:pt x="383" y="487"/>
                        <a:pt x="383" y="487"/>
                        <a:pt x="383" y="487"/>
                      </a:cubicBezTo>
                      <a:cubicBezTo>
                        <a:pt x="383" y="487"/>
                        <a:pt x="382" y="486"/>
                        <a:pt x="382" y="486"/>
                      </a:cubicBezTo>
                      <a:cubicBezTo>
                        <a:pt x="382" y="485"/>
                        <a:pt x="382" y="485"/>
                        <a:pt x="382" y="485"/>
                      </a:cubicBezTo>
                      <a:cubicBezTo>
                        <a:pt x="381" y="484"/>
                        <a:pt x="381" y="484"/>
                        <a:pt x="382" y="483"/>
                      </a:cubicBezTo>
                      <a:cubicBezTo>
                        <a:pt x="391" y="465"/>
                        <a:pt x="391" y="465"/>
                        <a:pt x="391" y="465"/>
                      </a:cubicBezTo>
                      <a:cubicBezTo>
                        <a:pt x="386" y="439"/>
                        <a:pt x="386" y="439"/>
                        <a:pt x="386" y="439"/>
                      </a:cubicBezTo>
                      <a:cubicBezTo>
                        <a:pt x="386" y="438"/>
                        <a:pt x="387" y="437"/>
                        <a:pt x="387" y="437"/>
                      </a:cubicBezTo>
                      <a:cubicBezTo>
                        <a:pt x="396" y="432"/>
                        <a:pt x="396" y="432"/>
                        <a:pt x="396" y="432"/>
                      </a:cubicBezTo>
                      <a:cubicBezTo>
                        <a:pt x="397" y="432"/>
                        <a:pt x="398" y="432"/>
                        <a:pt x="398" y="432"/>
                      </a:cubicBezTo>
                      <a:cubicBezTo>
                        <a:pt x="408" y="438"/>
                        <a:pt x="408" y="438"/>
                        <a:pt x="408" y="438"/>
                      </a:cubicBezTo>
                      <a:cubicBezTo>
                        <a:pt x="429" y="436"/>
                        <a:pt x="429" y="436"/>
                        <a:pt x="429" y="436"/>
                      </a:cubicBezTo>
                      <a:cubicBezTo>
                        <a:pt x="420" y="413"/>
                        <a:pt x="420" y="413"/>
                        <a:pt x="420" y="413"/>
                      </a:cubicBezTo>
                      <a:cubicBezTo>
                        <a:pt x="420" y="413"/>
                        <a:pt x="420" y="413"/>
                        <a:pt x="420" y="413"/>
                      </a:cubicBezTo>
                      <a:cubicBezTo>
                        <a:pt x="419" y="411"/>
                        <a:pt x="419" y="411"/>
                        <a:pt x="419" y="411"/>
                      </a:cubicBezTo>
                      <a:cubicBezTo>
                        <a:pt x="419" y="411"/>
                        <a:pt x="419" y="410"/>
                        <a:pt x="419" y="410"/>
                      </a:cubicBezTo>
                      <a:cubicBezTo>
                        <a:pt x="418" y="389"/>
                        <a:pt x="418" y="389"/>
                        <a:pt x="418" y="389"/>
                      </a:cubicBezTo>
                      <a:cubicBezTo>
                        <a:pt x="397" y="357"/>
                        <a:pt x="397" y="357"/>
                        <a:pt x="397" y="357"/>
                      </a:cubicBezTo>
                      <a:cubicBezTo>
                        <a:pt x="378" y="365"/>
                        <a:pt x="378" y="365"/>
                        <a:pt x="378" y="365"/>
                      </a:cubicBezTo>
                      <a:cubicBezTo>
                        <a:pt x="364" y="376"/>
                        <a:pt x="364" y="376"/>
                        <a:pt x="364" y="376"/>
                      </a:cubicBezTo>
                      <a:cubicBezTo>
                        <a:pt x="364" y="377"/>
                        <a:pt x="363" y="377"/>
                        <a:pt x="362" y="377"/>
                      </a:cubicBezTo>
                      <a:cubicBezTo>
                        <a:pt x="362" y="377"/>
                        <a:pt x="362" y="377"/>
                        <a:pt x="361" y="377"/>
                      </a:cubicBezTo>
                      <a:cubicBezTo>
                        <a:pt x="361" y="377"/>
                        <a:pt x="361" y="377"/>
                        <a:pt x="361" y="377"/>
                      </a:cubicBezTo>
                      <a:cubicBezTo>
                        <a:pt x="361" y="377"/>
                        <a:pt x="361" y="377"/>
                        <a:pt x="361" y="377"/>
                      </a:cubicBezTo>
                      <a:cubicBezTo>
                        <a:pt x="361" y="377"/>
                        <a:pt x="360" y="376"/>
                        <a:pt x="360" y="375"/>
                      </a:cubicBezTo>
                      <a:cubicBezTo>
                        <a:pt x="351" y="358"/>
                        <a:pt x="351" y="358"/>
                        <a:pt x="351" y="358"/>
                      </a:cubicBezTo>
                      <a:cubicBezTo>
                        <a:pt x="344" y="359"/>
                        <a:pt x="344" y="359"/>
                        <a:pt x="344" y="359"/>
                      </a:cubicBezTo>
                      <a:cubicBezTo>
                        <a:pt x="343" y="359"/>
                        <a:pt x="342" y="358"/>
                        <a:pt x="342" y="358"/>
                      </a:cubicBezTo>
                      <a:cubicBezTo>
                        <a:pt x="327" y="340"/>
                        <a:pt x="327" y="340"/>
                        <a:pt x="327" y="340"/>
                      </a:cubicBezTo>
                      <a:cubicBezTo>
                        <a:pt x="305" y="327"/>
                        <a:pt x="305" y="327"/>
                        <a:pt x="305" y="327"/>
                      </a:cubicBezTo>
                      <a:cubicBezTo>
                        <a:pt x="305" y="327"/>
                        <a:pt x="304" y="326"/>
                        <a:pt x="304" y="325"/>
                      </a:cubicBezTo>
                      <a:cubicBezTo>
                        <a:pt x="304" y="325"/>
                        <a:pt x="304" y="325"/>
                        <a:pt x="304" y="325"/>
                      </a:cubicBezTo>
                      <a:cubicBezTo>
                        <a:pt x="304" y="325"/>
                        <a:pt x="304" y="324"/>
                        <a:pt x="303" y="324"/>
                      </a:cubicBezTo>
                      <a:cubicBezTo>
                        <a:pt x="296" y="292"/>
                        <a:pt x="296" y="292"/>
                        <a:pt x="296" y="292"/>
                      </a:cubicBezTo>
                      <a:cubicBezTo>
                        <a:pt x="265" y="287"/>
                        <a:pt x="265" y="287"/>
                        <a:pt x="265" y="287"/>
                      </a:cubicBezTo>
                      <a:cubicBezTo>
                        <a:pt x="264" y="287"/>
                        <a:pt x="264" y="287"/>
                        <a:pt x="264" y="287"/>
                      </a:cubicBezTo>
                      <a:cubicBezTo>
                        <a:pt x="238" y="271"/>
                        <a:pt x="238" y="271"/>
                        <a:pt x="238" y="271"/>
                      </a:cubicBezTo>
                      <a:cubicBezTo>
                        <a:pt x="238" y="271"/>
                        <a:pt x="237" y="271"/>
                        <a:pt x="237" y="270"/>
                      </a:cubicBezTo>
                      <a:cubicBezTo>
                        <a:pt x="227" y="254"/>
                        <a:pt x="227" y="254"/>
                        <a:pt x="227" y="254"/>
                      </a:cubicBezTo>
                      <a:cubicBezTo>
                        <a:pt x="226" y="254"/>
                        <a:pt x="226" y="253"/>
                        <a:pt x="226" y="253"/>
                      </a:cubicBezTo>
                      <a:cubicBezTo>
                        <a:pt x="226" y="253"/>
                        <a:pt x="226" y="253"/>
                        <a:pt x="226" y="253"/>
                      </a:cubicBezTo>
                      <a:cubicBezTo>
                        <a:pt x="226" y="252"/>
                        <a:pt x="226" y="252"/>
                        <a:pt x="226" y="252"/>
                      </a:cubicBezTo>
                      <a:cubicBezTo>
                        <a:pt x="226" y="252"/>
                        <a:pt x="225" y="252"/>
                        <a:pt x="225" y="251"/>
                      </a:cubicBezTo>
                      <a:cubicBezTo>
                        <a:pt x="224" y="226"/>
                        <a:pt x="224" y="226"/>
                        <a:pt x="224" y="226"/>
                      </a:cubicBezTo>
                      <a:cubicBezTo>
                        <a:pt x="207" y="222"/>
                        <a:pt x="207" y="222"/>
                        <a:pt x="207" y="222"/>
                      </a:cubicBezTo>
                      <a:cubicBezTo>
                        <a:pt x="199" y="227"/>
                        <a:pt x="199" y="227"/>
                        <a:pt x="199" y="227"/>
                      </a:cubicBezTo>
                      <a:cubicBezTo>
                        <a:pt x="198" y="227"/>
                        <a:pt x="197" y="227"/>
                        <a:pt x="196" y="227"/>
                      </a:cubicBezTo>
                      <a:cubicBezTo>
                        <a:pt x="195" y="227"/>
                        <a:pt x="195" y="227"/>
                        <a:pt x="195" y="227"/>
                      </a:cubicBezTo>
                      <a:cubicBezTo>
                        <a:pt x="195" y="228"/>
                        <a:pt x="194" y="228"/>
                        <a:pt x="193" y="227"/>
                      </a:cubicBezTo>
                      <a:cubicBezTo>
                        <a:pt x="193" y="227"/>
                        <a:pt x="192" y="226"/>
                        <a:pt x="193" y="225"/>
                      </a:cubicBezTo>
                      <a:cubicBezTo>
                        <a:pt x="198" y="203"/>
                        <a:pt x="198" y="203"/>
                        <a:pt x="198" y="203"/>
                      </a:cubicBezTo>
                      <a:cubicBezTo>
                        <a:pt x="196" y="198"/>
                        <a:pt x="196" y="198"/>
                        <a:pt x="196" y="198"/>
                      </a:cubicBezTo>
                      <a:cubicBezTo>
                        <a:pt x="196" y="198"/>
                        <a:pt x="196" y="198"/>
                        <a:pt x="196" y="198"/>
                      </a:cubicBezTo>
                      <a:cubicBezTo>
                        <a:pt x="196" y="196"/>
                        <a:pt x="196" y="196"/>
                        <a:pt x="196" y="196"/>
                      </a:cubicBezTo>
                      <a:cubicBezTo>
                        <a:pt x="195" y="196"/>
                        <a:pt x="195" y="195"/>
                        <a:pt x="196" y="195"/>
                      </a:cubicBezTo>
                      <a:cubicBezTo>
                        <a:pt x="207" y="166"/>
                        <a:pt x="207" y="166"/>
                        <a:pt x="207" y="166"/>
                      </a:cubicBezTo>
                      <a:cubicBezTo>
                        <a:pt x="207" y="164"/>
                        <a:pt x="207" y="164"/>
                        <a:pt x="207" y="164"/>
                      </a:cubicBezTo>
                      <a:cubicBezTo>
                        <a:pt x="201" y="161"/>
                        <a:pt x="201" y="161"/>
                        <a:pt x="201" y="161"/>
                      </a:cubicBezTo>
                      <a:cubicBezTo>
                        <a:pt x="200" y="161"/>
                        <a:pt x="200" y="160"/>
                        <a:pt x="199" y="159"/>
                      </a:cubicBezTo>
                      <a:cubicBezTo>
                        <a:pt x="199" y="159"/>
                        <a:pt x="199" y="159"/>
                        <a:pt x="199" y="159"/>
                      </a:cubicBezTo>
                      <a:cubicBezTo>
                        <a:pt x="199" y="159"/>
                        <a:pt x="199" y="159"/>
                        <a:pt x="199" y="159"/>
                      </a:cubicBezTo>
                      <a:cubicBezTo>
                        <a:pt x="199" y="159"/>
                        <a:pt x="198" y="158"/>
                        <a:pt x="198" y="158"/>
                      </a:cubicBezTo>
                      <a:cubicBezTo>
                        <a:pt x="198" y="157"/>
                        <a:pt x="198" y="157"/>
                        <a:pt x="198" y="156"/>
                      </a:cubicBezTo>
                      <a:cubicBezTo>
                        <a:pt x="204" y="144"/>
                        <a:pt x="204" y="144"/>
                        <a:pt x="204" y="144"/>
                      </a:cubicBezTo>
                      <a:cubicBezTo>
                        <a:pt x="200" y="138"/>
                        <a:pt x="200" y="138"/>
                        <a:pt x="200" y="138"/>
                      </a:cubicBezTo>
                      <a:cubicBezTo>
                        <a:pt x="200" y="137"/>
                        <a:pt x="200" y="137"/>
                        <a:pt x="200" y="137"/>
                      </a:cubicBezTo>
                      <a:cubicBezTo>
                        <a:pt x="199" y="135"/>
                        <a:pt x="199" y="135"/>
                        <a:pt x="199" y="135"/>
                      </a:cubicBezTo>
                      <a:cubicBezTo>
                        <a:pt x="198" y="134"/>
                        <a:pt x="198" y="133"/>
                        <a:pt x="199" y="132"/>
                      </a:cubicBezTo>
                      <a:cubicBezTo>
                        <a:pt x="220" y="114"/>
                        <a:pt x="220" y="114"/>
                        <a:pt x="220" y="114"/>
                      </a:cubicBezTo>
                      <a:cubicBezTo>
                        <a:pt x="221" y="107"/>
                        <a:pt x="221" y="107"/>
                        <a:pt x="221" y="107"/>
                      </a:cubicBezTo>
                      <a:cubicBezTo>
                        <a:pt x="204" y="98"/>
                        <a:pt x="204" y="98"/>
                        <a:pt x="204" y="98"/>
                      </a:cubicBezTo>
                      <a:cubicBezTo>
                        <a:pt x="204" y="97"/>
                        <a:pt x="203" y="96"/>
                        <a:pt x="203" y="96"/>
                      </a:cubicBezTo>
                      <a:cubicBezTo>
                        <a:pt x="203" y="95"/>
                        <a:pt x="203" y="95"/>
                        <a:pt x="203" y="95"/>
                      </a:cubicBezTo>
                      <a:cubicBezTo>
                        <a:pt x="202" y="95"/>
                        <a:pt x="201" y="94"/>
                        <a:pt x="202" y="93"/>
                      </a:cubicBezTo>
                      <a:cubicBezTo>
                        <a:pt x="209" y="77"/>
                        <a:pt x="209" y="77"/>
                        <a:pt x="209" y="77"/>
                      </a:cubicBezTo>
                      <a:cubicBezTo>
                        <a:pt x="205" y="65"/>
                        <a:pt x="205" y="65"/>
                        <a:pt x="205" y="65"/>
                      </a:cubicBezTo>
                      <a:cubicBezTo>
                        <a:pt x="205" y="65"/>
                        <a:pt x="205" y="64"/>
                        <a:pt x="205" y="64"/>
                      </a:cubicBezTo>
                      <a:cubicBezTo>
                        <a:pt x="210" y="44"/>
                        <a:pt x="210" y="44"/>
                        <a:pt x="210" y="44"/>
                      </a:cubicBezTo>
                      <a:cubicBezTo>
                        <a:pt x="203" y="30"/>
                        <a:pt x="203" y="30"/>
                        <a:pt x="203" y="30"/>
                      </a:cubicBezTo>
                      <a:cubicBezTo>
                        <a:pt x="197" y="24"/>
                        <a:pt x="197" y="24"/>
                        <a:pt x="197" y="24"/>
                      </a:cubicBezTo>
                      <a:cubicBezTo>
                        <a:pt x="191" y="27"/>
                        <a:pt x="191" y="27"/>
                        <a:pt x="191" y="27"/>
                      </a:cubicBezTo>
                      <a:cubicBezTo>
                        <a:pt x="190" y="27"/>
                        <a:pt x="189" y="27"/>
                        <a:pt x="189" y="27"/>
                      </a:cubicBezTo>
                      <a:cubicBezTo>
                        <a:pt x="172" y="24"/>
                        <a:pt x="172" y="24"/>
                        <a:pt x="172" y="24"/>
                      </a:cubicBezTo>
                      <a:cubicBezTo>
                        <a:pt x="171" y="24"/>
                        <a:pt x="171" y="23"/>
                        <a:pt x="170" y="23"/>
                      </a:cubicBezTo>
                      <a:cubicBezTo>
                        <a:pt x="159" y="6"/>
                        <a:pt x="159" y="6"/>
                        <a:pt x="159" y="6"/>
                      </a:cubicBezTo>
                      <a:cubicBezTo>
                        <a:pt x="159" y="6"/>
                        <a:pt x="159" y="5"/>
                        <a:pt x="159" y="5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3" name="Freeform 108">
                  <a:extLst>
                    <a:ext uri="{FF2B5EF4-FFF2-40B4-BE49-F238E27FC236}">
                      <a16:creationId xmlns:a16="http://schemas.microsoft.com/office/drawing/2014/main" id="{1631D03B-BFAD-43CF-8E9E-FD667E023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6313" y="2790825"/>
                  <a:ext cx="1235075" cy="1535113"/>
                </a:xfrm>
                <a:custGeom>
                  <a:avLst/>
                  <a:gdLst>
                    <a:gd name="T0" fmla="*/ 808 w 834"/>
                    <a:gd name="T1" fmla="*/ 830 h 1036"/>
                    <a:gd name="T2" fmla="*/ 651 w 834"/>
                    <a:gd name="T3" fmla="*/ 709 h 1036"/>
                    <a:gd name="T4" fmla="*/ 537 w 834"/>
                    <a:gd name="T5" fmla="*/ 640 h 1036"/>
                    <a:gd name="T6" fmla="*/ 556 w 834"/>
                    <a:gd name="T7" fmla="*/ 544 h 1036"/>
                    <a:gd name="T8" fmla="*/ 632 w 834"/>
                    <a:gd name="T9" fmla="*/ 444 h 1036"/>
                    <a:gd name="T10" fmla="*/ 708 w 834"/>
                    <a:gd name="T11" fmla="*/ 362 h 1036"/>
                    <a:gd name="T12" fmla="*/ 591 w 834"/>
                    <a:gd name="T13" fmla="*/ 285 h 1036"/>
                    <a:gd name="T14" fmla="*/ 547 w 834"/>
                    <a:gd name="T15" fmla="*/ 251 h 1036"/>
                    <a:gd name="T16" fmla="*/ 526 w 834"/>
                    <a:gd name="T17" fmla="*/ 163 h 1036"/>
                    <a:gd name="T18" fmla="*/ 542 w 834"/>
                    <a:gd name="T19" fmla="*/ 124 h 1036"/>
                    <a:gd name="T20" fmla="*/ 528 w 834"/>
                    <a:gd name="T21" fmla="*/ 4 h 1036"/>
                    <a:gd name="T22" fmla="*/ 458 w 834"/>
                    <a:gd name="T23" fmla="*/ 11 h 1036"/>
                    <a:gd name="T24" fmla="*/ 380 w 834"/>
                    <a:gd name="T25" fmla="*/ 25 h 1036"/>
                    <a:gd name="T26" fmla="*/ 305 w 834"/>
                    <a:gd name="T27" fmla="*/ 125 h 1036"/>
                    <a:gd name="T28" fmla="*/ 264 w 834"/>
                    <a:gd name="T29" fmla="*/ 146 h 1036"/>
                    <a:gd name="T30" fmla="*/ 236 w 834"/>
                    <a:gd name="T31" fmla="*/ 189 h 1036"/>
                    <a:gd name="T32" fmla="*/ 181 w 834"/>
                    <a:gd name="T33" fmla="*/ 207 h 1036"/>
                    <a:gd name="T34" fmla="*/ 71 w 834"/>
                    <a:gd name="T35" fmla="*/ 139 h 1036"/>
                    <a:gd name="T36" fmla="*/ 0 w 834"/>
                    <a:gd name="T37" fmla="*/ 132 h 1036"/>
                    <a:gd name="T38" fmla="*/ 41 w 834"/>
                    <a:gd name="T39" fmla="*/ 202 h 1036"/>
                    <a:gd name="T40" fmla="*/ 37 w 834"/>
                    <a:gd name="T41" fmla="*/ 295 h 1036"/>
                    <a:gd name="T42" fmla="*/ 55 w 834"/>
                    <a:gd name="T43" fmla="*/ 334 h 1036"/>
                    <a:gd name="T44" fmla="*/ 60 w 834"/>
                    <a:gd name="T45" fmla="*/ 356 h 1036"/>
                    <a:gd name="T46" fmla="*/ 65 w 834"/>
                    <a:gd name="T47" fmla="*/ 419 h 1036"/>
                    <a:gd name="T48" fmla="*/ 65 w 834"/>
                    <a:gd name="T49" fmla="*/ 444 h 1036"/>
                    <a:gd name="T50" fmla="*/ 83 w 834"/>
                    <a:gd name="T51" fmla="*/ 503 h 1036"/>
                    <a:gd name="T52" fmla="*/ 97 w 834"/>
                    <a:gd name="T53" fmla="*/ 642 h 1036"/>
                    <a:gd name="T54" fmla="*/ 120 w 834"/>
                    <a:gd name="T55" fmla="*/ 777 h 1036"/>
                    <a:gd name="T56" fmla="*/ 162 w 834"/>
                    <a:gd name="T57" fmla="*/ 814 h 1036"/>
                    <a:gd name="T58" fmla="*/ 184 w 834"/>
                    <a:gd name="T59" fmla="*/ 837 h 1036"/>
                    <a:gd name="T60" fmla="*/ 197 w 834"/>
                    <a:gd name="T61" fmla="*/ 846 h 1036"/>
                    <a:gd name="T62" fmla="*/ 229 w 834"/>
                    <a:gd name="T63" fmla="*/ 838 h 1036"/>
                    <a:gd name="T64" fmla="*/ 264 w 834"/>
                    <a:gd name="T65" fmla="*/ 850 h 1036"/>
                    <a:gd name="T66" fmla="*/ 276 w 834"/>
                    <a:gd name="T67" fmla="*/ 855 h 1036"/>
                    <a:gd name="T68" fmla="*/ 294 w 834"/>
                    <a:gd name="T69" fmla="*/ 886 h 1036"/>
                    <a:gd name="T70" fmla="*/ 313 w 834"/>
                    <a:gd name="T71" fmla="*/ 886 h 1036"/>
                    <a:gd name="T72" fmla="*/ 321 w 834"/>
                    <a:gd name="T73" fmla="*/ 922 h 1036"/>
                    <a:gd name="T74" fmla="*/ 315 w 834"/>
                    <a:gd name="T75" fmla="*/ 937 h 1036"/>
                    <a:gd name="T76" fmla="*/ 346 w 834"/>
                    <a:gd name="T77" fmla="*/ 944 h 1036"/>
                    <a:gd name="T78" fmla="*/ 362 w 834"/>
                    <a:gd name="T79" fmla="*/ 958 h 1036"/>
                    <a:gd name="T80" fmla="*/ 380 w 834"/>
                    <a:gd name="T81" fmla="*/ 959 h 1036"/>
                    <a:gd name="T82" fmla="*/ 406 w 834"/>
                    <a:gd name="T83" fmla="*/ 997 h 1036"/>
                    <a:gd name="T84" fmla="*/ 403 w 834"/>
                    <a:gd name="T85" fmla="*/ 1031 h 1036"/>
                    <a:gd name="T86" fmla="*/ 433 w 834"/>
                    <a:gd name="T87" fmla="*/ 1027 h 1036"/>
                    <a:gd name="T88" fmla="*/ 494 w 834"/>
                    <a:gd name="T89" fmla="*/ 1025 h 1036"/>
                    <a:gd name="T90" fmla="*/ 555 w 834"/>
                    <a:gd name="T91" fmla="*/ 1016 h 1036"/>
                    <a:gd name="T92" fmla="*/ 594 w 834"/>
                    <a:gd name="T93" fmla="*/ 1008 h 1036"/>
                    <a:gd name="T94" fmla="*/ 639 w 834"/>
                    <a:gd name="T95" fmla="*/ 1015 h 1036"/>
                    <a:gd name="T96" fmla="*/ 730 w 834"/>
                    <a:gd name="T97" fmla="*/ 1026 h 1036"/>
                    <a:gd name="T98" fmla="*/ 732 w 834"/>
                    <a:gd name="T99" fmla="*/ 1010 h 1036"/>
                    <a:gd name="T100" fmla="*/ 778 w 834"/>
                    <a:gd name="T101" fmla="*/ 1023 h 1036"/>
                    <a:gd name="T102" fmla="*/ 826 w 834"/>
                    <a:gd name="T103" fmla="*/ 924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34" h="1036">
                      <a:moveTo>
                        <a:pt x="831" y="911"/>
                      </a:moveTo>
                      <a:cubicBezTo>
                        <a:pt x="828" y="899"/>
                        <a:pt x="828" y="899"/>
                        <a:pt x="828" y="899"/>
                      </a:cubicBezTo>
                      <a:cubicBezTo>
                        <a:pt x="828" y="899"/>
                        <a:pt x="828" y="899"/>
                        <a:pt x="828" y="898"/>
                      </a:cubicBezTo>
                      <a:cubicBezTo>
                        <a:pt x="834" y="871"/>
                        <a:pt x="834" y="871"/>
                        <a:pt x="834" y="871"/>
                      </a:cubicBezTo>
                      <a:cubicBezTo>
                        <a:pt x="808" y="830"/>
                        <a:pt x="808" y="830"/>
                        <a:pt x="808" y="830"/>
                      </a:cubicBezTo>
                      <a:cubicBezTo>
                        <a:pt x="770" y="805"/>
                        <a:pt x="770" y="805"/>
                        <a:pt x="770" y="805"/>
                      </a:cubicBezTo>
                      <a:cubicBezTo>
                        <a:pt x="701" y="784"/>
                        <a:pt x="701" y="784"/>
                        <a:pt x="701" y="784"/>
                      </a:cubicBezTo>
                      <a:cubicBezTo>
                        <a:pt x="701" y="784"/>
                        <a:pt x="700" y="783"/>
                        <a:pt x="700" y="783"/>
                      </a:cubicBezTo>
                      <a:cubicBezTo>
                        <a:pt x="672" y="717"/>
                        <a:pt x="672" y="717"/>
                        <a:pt x="672" y="717"/>
                      </a:cubicBezTo>
                      <a:cubicBezTo>
                        <a:pt x="651" y="709"/>
                        <a:pt x="651" y="709"/>
                        <a:pt x="651" y="709"/>
                      </a:cubicBezTo>
                      <a:cubicBezTo>
                        <a:pt x="651" y="709"/>
                        <a:pt x="651" y="708"/>
                        <a:pt x="651" y="708"/>
                      </a:cubicBezTo>
                      <a:cubicBezTo>
                        <a:pt x="640" y="696"/>
                        <a:pt x="640" y="696"/>
                        <a:pt x="640" y="696"/>
                      </a:cubicBezTo>
                      <a:cubicBezTo>
                        <a:pt x="626" y="695"/>
                        <a:pt x="626" y="695"/>
                        <a:pt x="626" y="695"/>
                      </a:cubicBezTo>
                      <a:cubicBezTo>
                        <a:pt x="626" y="695"/>
                        <a:pt x="626" y="695"/>
                        <a:pt x="625" y="695"/>
                      </a:cubicBezTo>
                      <a:cubicBezTo>
                        <a:pt x="537" y="640"/>
                        <a:pt x="537" y="640"/>
                        <a:pt x="537" y="640"/>
                      </a:cubicBezTo>
                      <a:cubicBezTo>
                        <a:pt x="537" y="639"/>
                        <a:pt x="537" y="639"/>
                        <a:pt x="537" y="639"/>
                      </a:cubicBezTo>
                      <a:cubicBezTo>
                        <a:pt x="528" y="628"/>
                        <a:pt x="528" y="628"/>
                        <a:pt x="528" y="628"/>
                      </a:cubicBezTo>
                      <a:cubicBezTo>
                        <a:pt x="527" y="628"/>
                        <a:pt x="527" y="627"/>
                        <a:pt x="527" y="627"/>
                      </a:cubicBezTo>
                      <a:cubicBezTo>
                        <a:pt x="531" y="605"/>
                        <a:pt x="531" y="605"/>
                        <a:pt x="531" y="605"/>
                      </a:cubicBezTo>
                      <a:cubicBezTo>
                        <a:pt x="556" y="544"/>
                        <a:pt x="556" y="544"/>
                        <a:pt x="556" y="544"/>
                      </a:cubicBezTo>
                      <a:cubicBezTo>
                        <a:pt x="559" y="520"/>
                        <a:pt x="559" y="520"/>
                        <a:pt x="559" y="520"/>
                      </a:cubicBezTo>
                      <a:cubicBezTo>
                        <a:pt x="559" y="520"/>
                        <a:pt x="560" y="519"/>
                        <a:pt x="560" y="519"/>
                      </a:cubicBezTo>
                      <a:cubicBezTo>
                        <a:pt x="577" y="489"/>
                        <a:pt x="577" y="489"/>
                        <a:pt x="577" y="489"/>
                      </a:cubicBezTo>
                      <a:cubicBezTo>
                        <a:pt x="578" y="489"/>
                        <a:pt x="578" y="489"/>
                        <a:pt x="578" y="489"/>
                      </a:cubicBezTo>
                      <a:cubicBezTo>
                        <a:pt x="632" y="444"/>
                        <a:pt x="632" y="444"/>
                        <a:pt x="632" y="444"/>
                      </a:cubicBezTo>
                      <a:cubicBezTo>
                        <a:pt x="632" y="444"/>
                        <a:pt x="632" y="444"/>
                        <a:pt x="632" y="444"/>
                      </a:cubicBezTo>
                      <a:cubicBezTo>
                        <a:pt x="659" y="439"/>
                        <a:pt x="659" y="439"/>
                        <a:pt x="659" y="439"/>
                      </a:cubicBezTo>
                      <a:cubicBezTo>
                        <a:pt x="694" y="408"/>
                        <a:pt x="694" y="408"/>
                        <a:pt x="694" y="408"/>
                      </a:cubicBezTo>
                      <a:cubicBezTo>
                        <a:pt x="705" y="392"/>
                        <a:pt x="705" y="392"/>
                        <a:pt x="705" y="392"/>
                      </a:cubicBezTo>
                      <a:cubicBezTo>
                        <a:pt x="708" y="362"/>
                        <a:pt x="708" y="362"/>
                        <a:pt x="708" y="362"/>
                      </a:cubicBezTo>
                      <a:cubicBezTo>
                        <a:pt x="699" y="344"/>
                        <a:pt x="699" y="344"/>
                        <a:pt x="699" y="344"/>
                      </a:cubicBezTo>
                      <a:cubicBezTo>
                        <a:pt x="666" y="318"/>
                        <a:pt x="666" y="318"/>
                        <a:pt x="666" y="318"/>
                      </a:cubicBezTo>
                      <a:cubicBezTo>
                        <a:pt x="607" y="284"/>
                        <a:pt x="607" y="284"/>
                        <a:pt x="607" y="284"/>
                      </a:cubicBezTo>
                      <a:cubicBezTo>
                        <a:pt x="592" y="285"/>
                        <a:pt x="592" y="285"/>
                        <a:pt x="592" y="285"/>
                      </a:cubicBezTo>
                      <a:cubicBezTo>
                        <a:pt x="592" y="286"/>
                        <a:pt x="592" y="285"/>
                        <a:pt x="591" y="285"/>
                      </a:cubicBezTo>
                      <a:cubicBezTo>
                        <a:pt x="573" y="277"/>
                        <a:pt x="573" y="277"/>
                        <a:pt x="573" y="277"/>
                      </a:cubicBezTo>
                      <a:cubicBezTo>
                        <a:pt x="572" y="277"/>
                        <a:pt x="572" y="276"/>
                        <a:pt x="572" y="276"/>
                      </a:cubicBezTo>
                      <a:cubicBezTo>
                        <a:pt x="564" y="260"/>
                        <a:pt x="564" y="260"/>
                        <a:pt x="564" y="260"/>
                      </a:cubicBezTo>
                      <a:cubicBezTo>
                        <a:pt x="548" y="252"/>
                        <a:pt x="548" y="252"/>
                        <a:pt x="548" y="252"/>
                      </a:cubicBezTo>
                      <a:cubicBezTo>
                        <a:pt x="547" y="252"/>
                        <a:pt x="547" y="252"/>
                        <a:pt x="547" y="251"/>
                      </a:cubicBezTo>
                      <a:cubicBezTo>
                        <a:pt x="519" y="215"/>
                        <a:pt x="519" y="215"/>
                        <a:pt x="519" y="215"/>
                      </a:cubicBezTo>
                      <a:cubicBezTo>
                        <a:pt x="519" y="214"/>
                        <a:pt x="519" y="214"/>
                        <a:pt x="519" y="214"/>
                      </a:cubicBezTo>
                      <a:cubicBezTo>
                        <a:pt x="518" y="192"/>
                        <a:pt x="518" y="192"/>
                        <a:pt x="518" y="192"/>
                      </a:cubicBezTo>
                      <a:cubicBezTo>
                        <a:pt x="518" y="191"/>
                        <a:pt x="518" y="191"/>
                        <a:pt x="518" y="191"/>
                      </a:cubicBezTo>
                      <a:cubicBezTo>
                        <a:pt x="526" y="163"/>
                        <a:pt x="526" y="163"/>
                        <a:pt x="526" y="163"/>
                      </a:cubicBezTo>
                      <a:cubicBezTo>
                        <a:pt x="526" y="162"/>
                        <a:pt x="527" y="162"/>
                        <a:pt x="528" y="162"/>
                      </a:cubicBezTo>
                      <a:cubicBezTo>
                        <a:pt x="582" y="162"/>
                        <a:pt x="582" y="162"/>
                        <a:pt x="582" y="162"/>
                      </a:cubicBezTo>
                      <a:cubicBezTo>
                        <a:pt x="579" y="152"/>
                        <a:pt x="579" y="152"/>
                        <a:pt x="579" y="152"/>
                      </a:cubicBezTo>
                      <a:cubicBezTo>
                        <a:pt x="569" y="139"/>
                        <a:pt x="569" y="139"/>
                        <a:pt x="569" y="139"/>
                      </a:cubicBezTo>
                      <a:cubicBezTo>
                        <a:pt x="542" y="124"/>
                        <a:pt x="542" y="124"/>
                        <a:pt x="542" y="124"/>
                      </a:cubicBezTo>
                      <a:cubicBezTo>
                        <a:pt x="542" y="123"/>
                        <a:pt x="542" y="123"/>
                        <a:pt x="542" y="123"/>
                      </a:cubicBezTo>
                      <a:cubicBezTo>
                        <a:pt x="525" y="84"/>
                        <a:pt x="525" y="84"/>
                        <a:pt x="525" y="84"/>
                      </a:cubicBezTo>
                      <a:cubicBezTo>
                        <a:pt x="525" y="83"/>
                        <a:pt x="525" y="83"/>
                        <a:pt x="525" y="83"/>
                      </a:cubicBezTo>
                      <a:cubicBezTo>
                        <a:pt x="532" y="44"/>
                        <a:pt x="532" y="44"/>
                        <a:pt x="532" y="44"/>
                      </a:cubicBezTo>
                      <a:cubicBezTo>
                        <a:pt x="528" y="4"/>
                        <a:pt x="528" y="4"/>
                        <a:pt x="528" y="4"/>
                      </a:cubicBezTo>
                      <a:cubicBezTo>
                        <a:pt x="501" y="0"/>
                        <a:pt x="501" y="0"/>
                        <a:pt x="501" y="0"/>
                      </a:cubicBezTo>
                      <a:cubicBezTo>
                        <a:pt x="495" y="5"/>
                        <a:pt x="495" y="5"/>
                        <a:pt x="495" y="5"/>
                      </a:cubicBezTo>
                      <a:cubicBezTo>
                        <a:pt x="495" y="6"/>
                        <a:pt x="494" y="6"/>
                        <a:pt x="494" y="6"/>
                      </a:cubicBezTo>
                      <a:cubicBezTo>
                        <a:pt x="473" y="1"/>
                        <a:pt x="473" y="1"/>
                        <a:pt x="473" y="1"/>
                      </a:cubicBezTo>
                      <a:cubicBezTo>
                        <a:pt x="458" y="11"/>
                        <a:pt x="458" y="11"/>
                        <a:pt x="458" y="11"/>
                      </a:cubicBezTo>
                      <a:cubicBezTo>
                        <a:pt x="456" y="25"/>
                        <a:pt x="456" y="25"/>
                        <a:pt x="456" y="25"/>
                      </a:cubicBezTo>
                      <a:cubicBezTo>
                        <a:pt x="456" y="25"/>
                        <a:pt x="456" y="26"/>
                        <a:pt x="455" y="26"/>
                      </a:cubicBezTo>
                      <a:cubicBezTo>
                        <a:pt x="441" y="32"/>
                        <a:pt x="441" y="32"/>
                        <a:pt x="441" y="32"/>
                      </a:cubicBezTo>
                      <a:cubicBezTo>
                        <a:pt x="441" y="33"/>
                        <a:pt x="440" y="33"/>
                        <a:pt x="440" y="33"/>
                      </a:cubicBezTo>
                      <a:cubicBezTo>
                        <a:pt x="380" y="25"/>
                        <a:pt x="380" y="25"/>
                        <a:pt x="380" y="25"/>
                      </a:cubicBezTo>
                      <a:cubicBezTo>
                        <a:pt x="350" y="35"/>
                        <a:pt x="350" y="35"/>
                        <a:pt x="350" y="35"/>
                      </a:cubicBezTo>
                      <a:cubicBezTo>
                        <a:pt x="349" y="47"/>
                        <a:pt x="349" y="47"/>
                        <a:pt x="349" y="47"/>
                      </a:cubicBezTo>
                      <a:cubicBezTo>
                        <a:pt x="349" y="48"/>
                        <a:pt x="349" y="48"/>
                        <a:pt x="348" y="48"/>
                      </a:cubicBezTo>
                      <a:cubicBezTo>
                        <a:pt x="307" y="101"/>
                        <a:pt x="307" y="101"/>
                        <a:pt x="307" y="101"/>
                      </a:cubicBezTo>
                      <a:cubicBezTo>
                        <a:pt x="305" y="125"/>
                        <a:pt x="305" y="125"/>
                        <a:pt x="305" y="125"/>
                      </a:cubicBezTo>
                      <a:cubicBezTo>
                        <a:pt x="305" y="126"/>
                        <a:pt x="305" y="127"/>
                        <a:pt x="304" y="127"/>
                      </a:cubicBezTo>
                      <a:cubicBezTo>
                        <a:pt x="290" y="136"/>
                        <a:pt x="290" y="136"/>
                        <a:pt x="290" y="136"/>
                      </a:cubicBezTo>
                      <a:cubicBezTo>
                        <a:pt x="289" y="136"/>
                        <a:pt x="288" y="136"/>
                        <a:pt x="288" y="136"/>
                      </a:cubicBezTo>
                      <a:cubicBezTo>
                        <a:pt x="265" y="126"/>
                        <a:pt x="265" y="126"/>
                        <a:pt x="265" y="126"/>
                      </a:cubicBezTo>
                      <a:cubicBezTo>
                        <a:pt x="264" y="146"/>
                        <a:pt x="264" y="146"/>
                        <a:pt x="264" y="146"/>
                      </a:cubicBezTo>
                      <a:cubicBezTo>
                        <a:pt x="264" y="146"/>
                        <a:pt x="264" y="147"/>
                        <a:pt x="264" y="147"/>
                      </a:cubicBezTo>
                      <a:cubicBezTo>
                        <a:pt x="251" y="166"/>
                        <a:pt x="251" y="166"/>
                        <a:pt x="251" y="166"/>
                      </a:cubicBezTo>
                      <a:cubicBezTo>
                        <a:pt x="250" y="179"/>
                        <a:pt x="250" y="179"/>
                        <a:pt x="250" y="179"/>
                      </a:cubicBezTo>
                      <a:cubicBezTo>
                        <a:pt x="250" y="180"/>
                        <a:pt x="249" y="180"/>
                        <a:pt x="249" y="180"/>
                      </a:cubicBezTo>
                      <a:cubicBezTo>
                        <a:pt x="236" y="189"/>
                        <a:pt x="236" y="189"/>
                        <a:pt x="236" y="189"/>
                      </a:cubicBezTo>
                      <a:cubicBezTo>
                        <a:pt x="235" y="189"/>
                        <a:pt x="235" y="189"/>
                        <a:pt x="235" y="189"/>
                      </a:cubicBezTo>
                      <a:cubicBezTo>
                        <a:pt x="220" y="190"/>
                        <a:pt x="220" y="190"/>
                        <a:pt x="220" y="190"/>
                      </a:cubicBezTo>
                      <a:cubicBezTo>
                        <a:pt x="198" y="206"/>
                        <a:pt x="198" y="206"/>
                        <a:pt x="198" y="206"/>
                      </a:cubicBezTo>
                      <a:cubicBezTo>
                        <a:pt x="198" y="206"/>
                        <a:pt x="198" y="207"/>
                        <a:pt x="197" y="207"/>
                      </a:cubicBezTo>
                      <a:cubicBezTo>
                        <a:pt x="181" y="207"/>
                        <a:pt x="181" y="207"/>
                        <a:pt x="181" y="207"/>
                      </a:cubicBezTo>
                      <a:cubicBezTo>
                        <a:pt x="181" y="207"/>
                        <a:pt x="181" y="207"/>
                        <a:pt x="181" y="207"/>
                      </a:cubicBezTo>
                      <a:cubicBezTo>
                        <a:pt x="144" y="193"/>
                        <a:pt x="144" y="193"/>
                        <a:pt x="144" y="193"/>
                      </a:cubicBezTo>
                      <a:cubicBezTo>
                        <a:pt x="144" y="193"/>
                        <a:pt x="144" y="193"/>
                        <a:pt x="144" y="193"/>
                      </a:cubicBezTo>
                      <a:cubicBezTo>
                        <a:pt x="102" y="156"/>
                        <a:pt x="102" y="156"/>
                        <a:pt x="102" y="156"/>
                      </a:cubicBezTo>
                      <a:cubicBezTo>
                        <a:pt x="71" y="139"/>
                        <a:pt x="71" y="139"/>
                        <a:pt x="71" y="139"/>
                      </a:cubicBez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45" y="139"/>
                        <a:pt x="45" y="139"/>
                        <a:pt x="44" y="139"/>
                      </a:cubicBezTo>
                      <a:cubicBezTo>
                        <a:pt x="9" y="122"/>
                        <a:pt x="9" y="122"/>
                        <a:pt x="9" y="122"/>
                      </a:cubicBezTo>
                      <a:cubicBezTo>
                        <a:pt x="1" y="122"/>
                        <a:pt x="1" y="122"/>
                        <a:pt x="1" y="122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11" y="172"/>
                        <a:pt x="11" y="172"/>
                        <a:pt x="11" y="172"/>
                      </a:cubicBezTo>
                      <a:cubicBezTo>
                        <a:pt x="31" y="188"/>
                        <a:pt x="31" y="188"/>
                        <a:pt x="31" y="188"/>
                      </a:cubicBezTo>
                      <a:cubicBezTo>
                        <a:pt x="32" y="188"/>
                        <a:pt x="32" y="188"/>
                        <a:pt x="32" y="188"/>
                      </a:cubicBezTo>
                      <a:cubicBezTo>
                        <a:pt x="32" y="188"/>
                        <a:pt x="32" y="188"/>
                        <a:pt x="32" y="188"/>
                      </a:cubicBezTo>
                      <a:cubicBezTo>
                        <a:pt x="41" y="202"/>
                        <a:pt x="41" y="202"/>
                        <a:pt x="41" y="202"/>
                      </a:cubicBezTo>
                      <a:cubicBezTo>
                        <a:pt x="41" y="203"/>
                        <a:pt x="41" y="203"/>
                        <a:pt x="41" y="204"/>
                      </a:cubicBezTo>
                      <a:cubicBezTo>
                        <a:pt x="29" y="241"/>
                        <a:pt x="29" y="241"/>
                        <a:pt x="29" y="241"/>
                      </a:cubicBezTo>
                      <a:cubicBezTo>
                        <a:pt x="42" y="278"/>
                        <a:pt x="42" y="278"/>
                        <a:pt x="42" y="278"/>
                      </a:cubicBezTo>
                      <a:cubicBezTo>
                        <a:pt x="42" y="278"/>
                        <a:pt x="42" y="279"/>
                        <a:pt x="42" y="279"/>
                      </a:cubicBezTo>
                      <a:cubicBezTo>
                        <a:pt x="37" y="295"/>
                        <a:pt x="37" y="295"/>
                        <a:pt x="37" y="295"/>
                      </a:cubicBezTo>
                      <a:cubicBezTo>
                        <a:pt x="61" y="315"/>
                        <a:pt x="61" y="315"/>
                        <a:pt x="61" y="315"/>
                      </a:cubicBezTo>
                      <a:cubicBezTo>
                        <a:pt x="61" y="315"/>
                        <a:pt x="61" y="315"/>
                        <a:pt x="61" y="316"/>
                      </a:cubicBezTo>
                      <a:cubicBezTo>
                        <a:pt x="61" y="316"/>
                        <a:pt x="61" y="316"/>
                        <a:pt x="61" y="317"/>
                      </a:cubicBezTo>
                      <a:cubicBezTo>
                        <a:pt x="55" y="333"/>
                        <a:pt x="55" y="333"/>
                        <a:pt x="55" y="333"/>
                      </a:cubicBezTo>
                      <a:cubicBezTo>
                        <a:pt x="55" y="333"/>
                        <a:pt x="55" y="333"/>
                        <a:pt x="55" y="334"/>
                      </a:cubicBezTo>
                      <a:cubicBezTo>
                        <a:pt x="46" y="342"/>
                        <a:pt x="46" y="342"/>
                        <a:pt x="46" y="342"/>
                      </a:cubicBezTo>
                      <a:cubicBezTo>
                        <a:pt x="48" y="350"/>
                        <a:pt x="48" y="350"/>
                        <a:pt x="48" y="350"/>
                      </a:cubicBezTo>
                      <a:cubicBezTo>
                        <a:pt x="59" y="355"/>
                        <a:pt x="59" y="355"/>
                        <a:pt x="59" y="355"/>
                      </a:cubicBezTo>
                      <a:cubicBezTo>
                        <a:pt x="60" y="355"/>
                        <a:pt x="60" y="356"/>
                        <a:pt x="60" y="356"/>
                      </a:cubicBezTo>
                      <a:cubicBezTo>
                        <a:pt x="60" y="356"/>
                        <a:pt x="60" y="356"/>
                        <a:pt x="60" y="356"/>
                      </a:cubicBezTo>
                      <a:cubicBezTo>
                        <a:pt x="69" y="380"/>
                        <a:pt x="69" y="380"/>
                        <a:pt x="69" y="380"/>
                      </a:cubicBezTo>
                      <a:cubicBezTo>
                        <a:pt x="69" y="380"/>
                        <a:pt x="69" y="381"/>
                        <a:pt x="69" y="381"/>
                      </a:cubicBezTo>
                      <a:cubicBezTo>
                        <a:pt x="56" y="404"/>
                        <a:pt x="56" y="404"/>
                        <a:pt x="56" y="404"/>
                      </a:cubicBezTo>
                      <a:cubicBezTo>
                        <a:pt x="65" y="418"/>
                        <a:pt x="65" y="418"/>
                        <a:pt x="65" y="418"/>
                      </a:cubicBezTo>
                      <a:cubicBezTo>
                        <a:pt x="65" y="418"/>
                        <a:pt x="65" y="419"/>
                        <a:pt x="65" y="419"/>
                      </a:cubicBezTo>
                      <a:cubicBezTo>
                        <a:pt x="65" y="419"/>
                        <a:pt x="65" y="420"/>
                        <a:pt x="65" y="420"/>
                      </a:cubicBezTo>
                      <a:cubicBezTo>
                        <a:pt x="59" y="440"/>
                        <a:pt x="59" y="440"/>
                        <a:pt x="59" y="440"/>
                      </a:cubicBezTo>
                      <a:cubicBezTo>
                        <a:pt x="64" y="443"/>
                        <a:pt x="64" y="443"/>
                        <a:pt x="64" y="443"/>
                      </a:cubicBezTo>
                      <a:cubicBezTo>
                        <a:pt x="64" y="443"/>
                        <a:pt x="64" y="444"/>
                        <a:pt x="65" y="444"/>
                      </a:cubicBezTo>
                      <a:cubicBezTo>
                        <a:pt x="65" y="444"/>
                        <a:pt x="65" y="444"/>
                        <a:pt x="65" y="444"/>
                      </a:cubicBezTo>
                      <a:cubicBezTo>
                        <a:pt x="73" y="464"/>
                        <a:pt x="73" y="464"/>
                        <a:pt x="73" y="464"/>
                      </a:cubicBezTo>
                      <a:cubicBezTo>
                        <a:pt x="73" y="464"/>
                        <a:pt x="73" y="465"/>
                        <a:pt x="73" y="465"/>
                      </a:cubicBezTo>
                      <a:cubicBezTo>
                        <a:pt x="69" y="482"/>
                        <a:pt x="69" y="482"/>
                        <a:pt x="69" y="482"/>
                      </a:cubicBezTo>
                      <a:cubicBezTo>
                        <a:pt x="83" y="503"/>
                        <a:pt x="83" y="503"/>
                        <a:pt x="83" y="503"/>
                      </a:cubicBezTo>
                      <a:cubicBezTo>
                        <a:pt x="83" y="503"/>
                        <a:pt x="83" y="503"/>
                        <a:pt x="83" y="503"/>
                      </a:cubicBezTo>
                      <a:cubicBezTo>
                        <a:pt x="83" y="503"/>
                        <a:pt x="83" y="503"/>
                        <a:pt x="83" y="503"/>
                      </a:cubicBezTo>
                      <a:cubicBezTo>
                        <a:pt x="90" y="543"/>
                        <a:pt x="90" y="543"/>
                        <a:pt x="90" y="543"/>
                      </a:cubicBezTo>
                      <a:cubicBezTo>
                        <a:pt x="90" y="543"/>
                        <a:pt x="90" y="543"/>
                        <a:pt x="90" y="543"/>
                      </a:cubicBezTo>
                      <a:cubicBezTo>
                        <a:pt x="86" y="573"/>
                        <a:pt x="86" y="573"/>
                        <a:pt x="86" y="573"/>
                      </a:cubicBezTo>
                      <a:cubicBezTo>
                        <a:pt x="97" y="642"/>
                        <a:pt x="97" y="642"/>
                        <a:pt x="97" y="642"/>
                      </a:cubicBezTo>
                      <a:cubicBezTo>
                        <a:pt x="120" y="712"/>
                        <a:pt x="120" y="712"/>
                        <a:pt x="120" y="712"/>
                      </a:cubicBezTo>
                      <a:cubicBezTo>
                        <a:pt x="125" y="755"/>
                        <a:pt x="125" y="755"/>
                        <a:pt x="125" y="755"/>
                      </a:cubicBezTo>
                      <a:cubicBezTo>
                        <a:pt x="125" y="755"/>
                        <a:pt x="125" y="755"/>
                        <a:pt x="125" y="755"/>
                      </a:cubicBezTo>
                      <a:cubicBezTo>
                        <a:pt x="121" y="776"/>
                        <a:pt x="121" y="776"/>
                        <a:pt x="121" y="776"/>
                      </a:cubicBezTo>
                      <a:cubicBezTo>
                        <a:pt x="121" y="776"/>
                        <a:pt x="120" y="777"/>
                        <a:pt x="120" y="777"/>
                      </a:cubicBezTo>
                      <a:cubicBezTo>
                        <a:pt x="101" y="788"/>
                        <a:pt x="101" y="788"/>
                        <a:pt x="101" y="788"/>
                      </a:cubicBezTo>
                      <a:cubicBezTo>
                        <a:pt x="102" y="805"/>
                        <a:pt x="102" y="805"/>
                        <a:pt x="102" y="805"/>
                      </a:cubicBezTo>
                      <a:cubicBezTo>
                        <a:pt x="123" y="811"/>
                        <a:pt x="123" y="811"/>
                        <a:pt x="123" y="811"/>
                      </a:cubicBezTo>
                      <a:cubicBezTo>
                        <a:pt x="160" y="812"/>
                        <a:pt x="160" y="812"/>
                        <a:pt x="160" y="812"/>
                      </a:cubicBezTo>
                      <a:cubicBezTo>
                        <a:pt x="161" y="812"/>
                        <a:pt x="161" y="813"/>
                        <a:pt x="162" y="814"/>
                      </a:cubicBezTo>
                      <a:cubicBezTo>
                        <a:pt x="171" y="851"/>
                        <a:pt x="171" y="851"/>
                        <a:pt x="171" y="851"/>
                      </a:cubicBezTo>
                      <a:cubicBezTo>
                        <a:pt x="173" y="851"/>
                        <a:pt x="173" y="851"/>
                        <a:pt x="173" y="851"/>
                      </a:cubicBezTo>
                      <a:cubicBezTo>
                        <a:pt x="181" y="837"/>
                        <a:pt x="181" y="837"/>
                        <a:pt x="181" y="837"/>
                      </a:cubicBezTo>
                      <a:cubicBezTo>
                        <a:pt x="181" y="837"/>
                        <a:pt x="182" y="836"/>
                        <a:pt x="183" y="836"/>
                      </a:cubicBezTo>
                      <a:cubicBezTo>
                        <a:pt x="183" y="836"/>
                        <a:pt x="184" y="837"/>
                        <a:pt x="184" y="837"/>
                      </a:cubicBezTo>
                      <a:cubicBezTo>
                        <a:pt x="188" y="842"/>
                        <a:pt x="188" y="842"/>
                        <a:pt x="188" y="842"/>
                      </a:cubicBezTo>
                      <a:cubicBezTo>
                        <a:pt x="191" y="840"/>
                        <a:pt x="191" y="840"/>
                        <a:pt x="191" y="840"/>
                      </a:cubicBezTo>
                      <a:cubicBezTo>
                        <a:pt x="192" y="840"/>
                        <a:pt x="192" y="840"/>
                        <a:pt x="193" y="840"/>
                      </a:cubicBezTo>
                      <a:cubicBezTo>
                        <a:pt x="193" y="840"/>
                        <a:pt x="194" y="840"/>
                        <a:pt x="194" y="841"/>
                      </a:cubicBezTo>
                      <a:cubicBezTo>
                        <a:pt x="197" y="846"/>
                        <a:pt x="197" y="846"/>
                        <a:pt x="197" y="846"/>
                      </a:cubicBezTo>
                      <a:cubicBezTo>
                        <a:pt x="203" y="847"/>
                        <a:pt x="203" y="847"/>
                        <a:pt x="203" y="847"/>
                      </a:cubicBezTo>
                      <a:cubicBezTo>
                        <a:pt x="213" y="844"/>
                        <a:pt x="213" y="844"/>
                        <a:pt x="213" y="844"/>
                      </a:cubicBezTo>
                      <a:cubicBezTo>
                        <a:pt x="214" y="844"/>
                        <a:pt x="214" y="844"/>
                        <a:pt x="214" y="844"/>
                      </a:cubicBezTo>
                      <a:cubicBezTo>
                        <a:pt x="217" y="844"/>
                        <a:pt x="217" y="844"/>
                        <a:pt x="217" y="844"/>
                      </a:cubicBezTo>
                      <a:cubicBezTo>
                        <a:pt x="229" y="838"/>
                        <a:pt x="229" y="838"/>
                        <a:pt x="229" y="838"/>
                      </a:cubicBezTo>
                      <a:cubicBezTo>
                        <a:pt x="229" y="838"/>
                        <a:pt x="231" y="838"/>
                        <a:pt x="231" y="839"/>
                      </a:cubicBezTo>
                      <a:cubicBezTo>
                        <a:pt x="242" y="857"/>
                        <a:pt x="242" y="857"/>
                        <a:pt x="242" y="857"/>
                      </a:cubicBezTo>
                      <a:cubicBezTo>
                        <a:pt x="255" y="858"/>
                        <a:pt x="255" y="858"/>
                        <a:pt x="255" y="858"/>
                      </a:cubicBezTo>
                      <a:cubicBezTo>
                        <a:pt x="262" y="850"/>
                        <a:pt x="262" y="850"/>
                        <a:pt x="262" y="850"/>
                      </a:cubicBezTo>
                      <a:cubicBezTo>
                        <a:pt x="263" y="850"/>
                        <a:pt x="263" y="850"/>
                        <a:pt x="264" y="850"/>
                      </a:cubicBezTo>
                      <a:cubicBezTo>
                        <a:pt x="264" y="850"/>
                        <a:pt x="265" y="850"/>
                        <a:pt x="265" y="851"/>
                      </a:cubicBezTo>
                      <a:cubicBezTo>
                        <a:pt x="268" y="855"/>
                        <a:pt x="268" y="855"/>
                        <a:pt x="268" y="855"/>
                      </a:cubicBezTo>
                      <a:cubicBezTo>
                        <a:pt x="274" y="853"/>
                        <a:pt x="274" y="853"/>
                        <a:pt x="274" y="853"/>
                      </a:cubicBezTo>
                      <a:cubicBezTo>
                        <a:pt x="274" y="853"/>
                        <a:pt x="275" y="853"/>
                        <a:pt x="275" y="854"/>
                      </a:cubicBezTo>
                      <a:cubicBezTo>
                        <a:pt x="276" y="854"/>
                        <a:pt x="276" y="855"/>
                        <a:pt x="276" y="855"/>
                      </a:cubicBezTo>
                      <a:cubicBezTo>
                        <a:pt x="276" y="864"/>
                        <a:pt x="276" y="864"/>
                        <a:pt x="276" y="864"/>
                      </a:cubicBezTo>
                      <a:cubicBezTo>
                        <a:pt x="277" y="867"/>
                        <a:pt x="277" y="867"/>
                        <a:pt x="277" y="867"/>
                      </a:cubicBezTo>
                      <a:cubicBezTo>
                        <a:pt x="284" y="873"/>
                        <a:pt x="284" y="873"/>
                        <a:pt x="284" y="873"/>
                      </a:cubicBezTo>
                      <a:cubicBezTo>
                        <a:pt x="293" y="884"/>
                        <a:pt x="293" y="884"/>
                        <a:pt x="293" y="884"/>
                      </a:cubicBezTo>
                      <a:cubicBezTo>
                        <a:pt x="294" y="885"/>
                        <a:pt x="294" y="885"/>
                        <a:pt x="294" y="886"/>
                      </a:cubicBezTo>
                      <a:cubicBezTo>
                        <a:pt x="292" y="893"/>
                        <a:pt x="292" y="893"/>
                        <a:pt x="292" y="893"/>
                      </a:cubicBezTo>
                      <a:cubicBezTo>
                        <a:pt x="296" y="893"/>
                        <a:pt x="296" y="893"/>
                        <a:pt x="296" y="893"/>
                      </a:cubicBezTo>
                      <a:cubicBezTo>
                        <a:pt x="310" y="884"/>
                        <a:pt x="310" y="884"/>
                        <a:pt x="310" y="884"/>
                      </a:cubicBezTo>
                      <a:cubicBezTo>
                        <a:pt x="310" y="883"/>
                        <a:pt x="311" y="883"/>
                        <a:pt x="312" y="884"/>
                      </a:cubicBezTo>
                      <a:cubicBezTo>
                        <a:pt x="313" y="884"/>
                        <a:pt x="313" y="885"/>
                        <a:pt x="313" y="886"/>
                      </a:cubicBezTo>
                      <a:cubicBezTo>
                        <a:pt x="310" y="897"/>
                        <a:pt x="310" y="897"/>
                        <a:pt x="310" y="897"/>
                      </a:cubicBezTo>
                      <a:cubicBezTo>
                        <a:pt x="322" y="906"/>
                        <a:pt x="322" y="906"/>
                        <a:pt x="322" y="906"/>
                      </a:cubicBezTo>
                      <a:cubicBezTo>
                        <a:pt x="322" y="907"/>
                        <a:pt x="323" y="908"/>
                        <a:pt x="322" y="909"/>
                      </a:cubicBezTo>
                      <a:cubicBezTo>
                        <a:pt x="318" y="915"/>
                        <a:pt x="318" y="915"/>
                        <a:pt x="318" y="915"/>
                      </a:cubicBezTo>
                      <a:cubicBezTo>
                        <a:pt x="321" y="922"/>
                        <a:pt x="321" y="922"/>
                        <a:pt x="321" y="922"/>
                      </a:cubicBezTo>
                      <a:cubicBezTo>
                        <a:pt x="322" y="923"/>
                        <a:pt x="321" y="924"/>
                        <a:pt x="321" y="924"/>
                      </a:cubicBezTo>
                      <a:cubicBezTo>
                        <a:pt x="311" y="932"/>
                        <a:pt x="311" y="932"/>
                        <a:pt x="311" y="932"/>
                      </a:cubicBezTo>
                      <a:cubicBezTo>
                        <a:pt x="314" y="934"/>
                        <a:pt x="314" y="934"/>
                        <a:pt x="314" y="934"/>
                      </a:cubicBezTo>
                      <a:cubicBezTo>
                        <a:pt x="314" y="935"/>
                        <a:pt x="314" y="935"/>
                        <a:pt x="314" y="935"/>
                      </a:cubicBezTo>
                      <a:cubicBezTo>
                        <a:pt x="315" y="937"/>
                        <a:pt x="315" y="937"/>
                        <a:pt x="315" y="937"/>
                      </a:cubicBezTo>
                      <a:cubicBezTo>
                        <a:pt x="326" y="942"/>
                        <a:pt x="326" y="942"/>
                        <a:pt x="326" y="942"/>
                      </a:cubicBezTo>
                      <a:cubicBezTo>
                        <a:pt x="327" y="942"/>
                        <a:pt x="327" y="942"/>
                        <a:pt x="327" y="943"/>
                      </a:cubicBezTo>
                      <a:cubicBezTo>
                        <a:pt x="330" y="947"/>
                        <a:pt x="330" y="947"/>
                        <a:pt x="330" y="947"/>
                      </a:cubicBezTo>
                      <a:cubicBezTo>
                        <a:pt x="334" y="949"/>
                        <a:pt x="334" y="949"/>
                        <a:pt x="334" y="949"/>
                      </a:cubicBezTo>
                      <a:cubicBezTo>
                        <a:pt x="346" y="944"/>
                        <a:pt x="346" y="944"/>
                        <a:pt x="346" y="944"/>
                      </a:cubicBezTo>
                      <a:cubicBezTo>
                        <a:pt x="346" y="944"/>
                        <a:pt x="346" y="944"/>
                        <a:pt x="347" y="944"/>
                      </a:cubicBezTo>
                      <a:cubicBezTo>
                        <a:pt x="351" y="945"/>
                        <a:pt x="351" y="945"/>
                        <a:pt x="351" y="945"/>
                      </a:cubicBezTo>
                      <a:cubicBezTo>
                        <a:pt x="355" y="944"/>
                        <a:pt x="355" y="944"/>
                        <a:pt x="355" y="944"/>
                      </a:cubicBezTo>
                      <a:cubicBezTo>
                        <a:pt x="356" y="944"/>
                        <a:pt x="357" y="944"/>
                        <a:pt x="357" y="945"/>
                      </a:cubicBezTo>
                      <a:cubicBezTo>
                        <a:pt x="362" y="958"/>
                        <a:pt x="362" y="958"/>
                        <a:pt x="362" y="958"/>
                      </a:cubicBezTo>
                      <a:cubicBezTo>
                        <a:pt x="369" y="959"/>
                        <a:pt x="369" y="959"/>
                        <a:pt x="369" y="959"/>
                      </a:cubicBezTo>
                      <a:cubicBezTo>
                        <a:pt x="370" y="959"/>
                        <a:pt x="370" y="959"/>
                        <a:pt x="371" y="959"/>
                      </a:cubicBezTo>
                      <a:cubicBezTo>
                        <a:pt x="374" y="963"/>
                        <a:pt x="374" y="963"/>
                        <a:pt x="374" y="963"/>
                      </a:cubicBezTo>
                      <a:cubicBezTo>
                        <a:pt x="379" y="959"/>
                        <a:pt x="379" y="959"/>
                        <a:pt x="379" y="959"/>
                      </a:cubicBezTo>
                      <a:cubicBezTo>
                        <a:pt x="379" y="959"/>
                        <a:pt x="380" y="959"/>
                        <a:pt x="380" y="959"/>
                      </a:cubicBezTo>
                      <a:cubicBezTo>
                        <a:pt x="381" y="959"/>
                        <a:pt x="381" y="959"/>
                        <a:pt x="381" y="960"/>
                      </a:cubicBezTo>
                      <a:cubicBezTo>
                        <a:pt x="388" y="971"/>
                        <a:pt x="388" y="971"/>
                        <a:pt x="388" y="971"/>
                      </a:cubicBezTo>
                      <a:cubicBezTo>
                        <a:pt x="399" y="974"/>
                        <a:pt x="399" y="974"/>
                        <a:pt x="399" y="974"/>
                      </a:cubicBezTo>
                      <a:cubicBezTo>
                        <a:pt x="399" y="975"/>
                        <a:pt x="400" y="975"/>
                        <a:pt x="400" y="976"/>
                      </a:cubicBezTo>
                      <a:cubicBezTo>
                        <a:pt x="406" y="997"/>
                        <a:pt x="406" y="997"/>
                        <a:pt x="406" y="997"/>
                      </a:cubicBezTo>
                      <a:cubicBezTo>
                        <a:pt x="406" y="998"/>
                        <a:pt x="406" y="999"/>
                        <a:pt x="406" y="999"/>
                      </a:cubicBezTo>
                      <a:cubicBezTo>
                        <a:pt x="399" y="1006"/>
                        <a:pt x="399" y="1006"/>
                        <a:pt x="399" y="1006"/>
                      </a:cubicBezTo>
                      <a:cubicBezTo>
                        <a:pt x="400" y="1022"/>
                        <a:pt x="400" y="1022"/>
                        <a:pt x="400" y="1022"/>
                      </a:cubicBezTo>
                      <a:cubicBezTo>
                        <a:pt x="402" y="1026"/>
                        <a:pt x="402" y="1026"/>
                        <a:pt x="402" y="1026"/>
                      </a:cubicBezTo>
                      <a:cubicBezTo>
                        <a:pt x="403" y="1031"/>
                        <a:pt x="403" y="1031"/>
                        <a:pt x="403" y="1031"/>
                      </a:cubicBezTo>
                      <a:cubicBezTo>
                        <a:pt x="413" y="1022"/>
                        <a:pt x="413" y="1022"/>
                        <a:pt x="413" y="1022"/>
                      </a:cubicBezTo>
                      <a:cubicBezTo>
                        <a:pt x="413" y="1021"/>
                        <a:pt x="414" y="1021"/>
                        <a:pt x="415" y="1021"/>
                      </a:cubicBezTo>
                      <a:cubicBezTo>
                        <a:pt x="432" y="1024"/>
                        <a:pt x="432" y="1024"/>
                        <a:pt x="432" y="1024"/>
                      </a:cubicBezTo>
                      <a:cubicBezTo>
                        <a:pt x="432" y="1025"/>
                        <a:pt x="433" y="1025"/>
                        <a:pt x="433" y="1026"/>
                      </a:cubicBezTo>
                      <a:cubicBezTo>
                        <a:pt x="433" y="1027"/>
                        <a:pt x="433" y="1027"/>
                        <a:pt x="433" y="1027"/>
                      </a:cubicBezTo>
                      <a:cubicBezTo>
                        <a:pt x="438" y="1023"/>
                        <a:pt x="438" y="1023"/>
                        <a:pt x="438" y="1023"/>
                      </a:cubicBezTo>
                      <a:cubicBezTo>
                        <a:pt x="439" y="1022"/>
                        <a:pt x="440" y="1022"/>
                        <a:pt x="441" y="1023"/>
                      </a:cubicBezTo>
                      <a:cubicBezTo>
                        <a:pt x="455" y="1033"/>
                        <a:pt x="455" y="1033"/>
                        <a:pt x="455" y="1033"/>
                      </a:cubicBezTo>
                      <a:cubicBezTo>
                        <a:pt x="493" y="1025"/>
                        <a:pt x="493" y="1025"/>
                        <a:pt x="493" y="1025"/>
                      </a:cubicBezTo>
                      <a:cubicBezTo>
                        <a:pt x="493" y="1025"/>
                        <a:pt x="493" y="1025"/>
                        <a:pt x="494" y="1025"/>
                      </a:cubicBezTo>
                      <a:cubicBezTo>
                        <a:pt x="494" y="1025"/>
                        <a:pt x="494" y="1025"/>
                        <a:pt x="494" y="1025"/>
                      </a:cubicBezTo>
                      <a:cubicBezTo>
                        <a:pt x="523" y="1036"/>
                        <a:pt x="523" y="1036"/>
                        <a:pt x="523" y="1036"/>
                      </a:cubicBezTo>
                      <a:cubicBezTo>
                        <a:pt x="538" y="1033"/>
                        <a:pt x="538" y="1033"/>
                        <a:pt x="538" y="1033"/>
                      </a:cubicBezTo>
                      <a:cubicBezTo>
                        <a:pt x="553" y="1017"/>
                        <a:pt x="553" y="1017"/>
                        <a:pt x="553" y="1017"/>
                      </a:cubicBezTo>
                      <a:cubicBezTo>
                        <a:pt x="554" y="1016"/>
                        <a:pt x="554" y="1016"/>
                        <a:pt x="555" y="1016"/>
                      </a:cubicBezTo>
                      <a:cubicBezTo>
                        <a:pt x="564" y="1019"/>
                        <a:pt x="564" y="1019"/>
                        <a:pt x="564" y="1019"/>
                      </a:cubicBezTo>
                      <a:cubicBezTo>
                        <a:pt x="576" y="1020"/>
                        <a:pt x="576" y="1020"/>
                        <a:pt x="576" y="1020"/>
                      </a:cubicBezTo>
                      <a:cubicBezTo>
                        <a:pt x="582" y="1011"/>
                        <a:pt x="582" y="1011"/>
                        <a:pt x="582" y="1011"/>
                      </a:cubicBezTo>
                      <a:cubicBezTo>
                        <a:pt x="582" y="1011"/>
                        <a:pt x="582" y="1011"/>
                        <a:pt x="583" y="1010"/>
                      </a:cubicBezTo>
                      <a:cubicBezTo>
                        <a:pt x="594" y="1008"/>
                        <a:pt x="594" y="1008"/>
                        <a:pt x="594" y="1008"/>
                      </a:cubicBezTo>
                      <a:cubicBezTo>
                        <a:pt x="595" y="1008"/>
                        <a:pt x="595" y="1009"/>
                        <a:pt x="596" y="1009"/>
                      </a:cubicBezTo>
                      <a:cubicBezTo>
                        <a:pt x="605" y="1020"/>
                        <a:pt x="605" y="1020"/>
                        <a:pt x="605" y="1020"/>
                      </a:cubicBezTo>
                      <a:cubicBezTo>
                        <a:pt x="618" y="1023"/>
                        <a:pt x="618" y="1023"/>
                        <a:pt x="618" y="1023"/>
                      </a:cubicBezTo>
                      <a:cubicBezTo>
                        <a:pt x="637" y="1015"/>
                        <a:pt x="637" y="1015"/>
                        <a:pt x="637" y="1015"/>
                      </a:cubicBezTo>
                      <a:cubicBezTo>
                        <a:pt x="638" y="1015"/>
                        <a:pt x="639" y="1015"/>
                        <a:pt x="639" y="1015"/>
                      </a:cubicBezTo>
                      <a:cubicBezTo>
                        <a:pt x="647" y="1024"/>
                        <a:pt x="647" y="1024"/>
                        <a:pt x="647" y="1024"/>
                      </a:cubicBezTo>
                      <a:cubicBezTo>
                        <a:pt x="714" y="1020"/>
                        <a:pt x="714" y="1020"/>
                        <a:pt x="714" y="1020"/>
                      </a:cubicBezTo>
                      <a:cubicBezTo>
                        <a:pt x="715" y="1020"/>
                        <a:pt x="715" y="1020"/>
                        <a:pt x="715" y="1020"/>
                      </a:cubicBezTo>
                      <a:cubicBezTo>
                        <a:pt x="728" y="1026"/>
                        <a:pt x="728" y="1026"/>
                        <a:pt x="728" y="1026"/>
                      </a:cubicBezTo>
                      <a:cubicBezTo>
                        <a:pt x="730" y="1026"/>
                        <a:pt x="730" y="1026"/>
                        <a:pt x="730" y="1026"/>
                      </a:cubicBezTo>
                      <a:cubicBezTo>
                        <a:pt x="727" y="1022"/>
                        <a:pt x="727" y="1022"/>
                        <a:pt x="727" y="1022"/>
                      </a:cubicBezTo>
                      <a:cubicBezTo>
                        <a:pt x="727" y="1022"/>
                        <a:pt x="727" y="1021"/>
                        <a:pt x="727" y="1021"/>
                      </a:cubicBezTo>
                      <a:cubicBezTo>
                        <a:pt x="726" y="1020"/>
                        <a:pt x="726" y="1020"/>
                        <a:pt x="726" y="1020"/>
                      </a:cubicBezTo>
                      <a:cubicBezTo>
                        <a:pt x="726" y="1019"/>
                        <a:pt x="726" y="1018"/>
                        <a:pt x="726" y="1017"/>
                      </a:cubicBezTo>
                      <a:cubicBezTo>
                        <a:pt x="732" y="1010"/>
                        <a:pt x="732" y="1010"/>
                        <a:pt x="732" y="1010"/>
                      </a:cubicBezTo>
                      <a:cubicBezTo>
                        <a:pt x="732" y="1009"/>
                        <a:pt x="733" y="1009"/>
                        <a:pt x="733" y="1009"/>
                      </a:cubicBezTo>
                      <a:cubicBezTo>
                        <a:pt x="734" y="1009"/>
                        <a:pt x="734" y="1009"/>
                        <a:pt x="735" y="1009"/>
                      </a:cubicBezTo>
                      <a:cubicBezTo>
                        <a:pt x="755" y="1027"/>
                        <a:pt x="755" y="1027"/>
                        <a:pt x="755" y="1027"/>
                      </a:cubicBezTo>
                      <a:cubicBezTo>
                        <a:pt x="772" y="1025"/>
                        <a:pt x="772" y="1025"/>
                        <a:pt x="772" y="1025"/>
                      </a:cubicBezTo>
                      <a:cubicBezTo>
                        <a:pt x="778" y="1023"/>
                        <a:pt x="778" y="1023"/>
                        <a:pt x="778" y="1023"/>
                      </a:cubicBezTo>
                      <a:cubicBezTo>
                        <a:pt x="820" y="953"/>
                        <a:pt x="820" y="953"/>
                        <a:pt x="820" y="953"/>
                      </a:cubicBezTo>
                      <a:cubicBezTo>
                        <a:pt x="820" y="953"/>
                        <a:pt x="821" y="952"/>
                        <a:pt x="821" y="952"/>
                      </a:cubicBezTo>
                      <a:cubicBezTo>
                        <a:pt x="831" y="945"/>
                        <a:pt x="831" y="945"/>
                        <a:pt x="831" y="945"/>
                      </a:cubicBezTo>
                      <a:cubicBezTo>
                        <a:pt x="826" y="925"/>
                        <a:pt x="826" y="925"/>
                        <a:pt x="826" y="925"/>
                      </a:cubicBezTo>
                      <a:cubicBezTo>
                        <a:pt x="826" y="925"/>
                        <a:pt x="826" y="924"/>
                        <a:pt x="826" y="924"/>
                      </a:cubicBezTo>
                      <a:lnTo>
                        <a:pt x="831" y="91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4" name="Freeform 109">
                  <a:extLst>
                    <a:ext uri="{FF2B5EF4-FFF2-40B4-BE49-F238E27FC236}">
                      <a16:creationId xmlns:a16="http://schemas.microsoft.com/office/drawing/2014/main" id="{4D60D469-3204-44DE-94C4-4FA353E3B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4188" y="2779713"/>
                  <a:ext cx="1300163" cy="1433513"/>
                </a:xfrm>
                <a:custGeom>
                  <a:avLst/>
                  <a:gdLst>
                    <a:gd name="T0" fmla="*/ 832 w 879"/>
                    <a:gd name="T1" fmla="*/ 93 h 967"/>
                    <a:gd name="T2" fmla="*/ 786 w 879"/>
                    <a:gd name="T3" fmla="*/ 69 h 967"/>
                    <a:gd name="T4" fmla="*/ 739 w 879"/>
                    <a:gd name="T5" fmla="*/ 98 h 967"/>
                    <a:gd name="T6" fmla="*/ 695 w 879"/>
                    <a:gd name="T7" fmla="*/ 80 h 967"/>
                    <a:gd name="T8" fmla="*/ 629 w 879"/>
                    <a:gd name="T9" fmla="*/ 46 h 967"/>
                    <a:gd name="T10" fmla="*/ 575 w 879"/>
                    <a:gd name="T11" fmla="*/ 84 h 967"/>
                    <a:gd name="T12" fmla="*/ 549 w 879"/>
                    <a:gd name="T13" fmla="*/ 77 h 967"/>
                    <a:gd name="T14" fmla="*/ 513 w 879"/>
                    <a:gd name="T15" fmla="*/ 86 h 967"/>
                    <a:gd name="T16" fmla="*/ 529 w 879"/>
                    <a:gd name="T17" fmla="*/ 127 h 967"/>
                    <a:gd name="T18" fmla="*/ 495 w 879"/>
                    <a:gd name="T19" fmla="*/ 180 h 967"/>
                    <a:gd name="T20" fmla="*/ 463 w 879"/>
                    <a:gd name="T21" fmla="*/ 169 h 967"/>
                    <a:gd name="T22" fmla="*/ 413 w 879"/>
                    <a:gd name="T23" fmla="*/ 179 h 967"/>
                    <a:gd name="T24" fmla="*/ 301 w 879"/>
                    <a:gd name="T25" fmla="*/ 159 h 967"/>
                    <a:gd name="T26" fmla="*/ 160 w 879"/>
                    <a:gd name="T27" fmla="*/ 60 h 967"/>
                    <a:gd name="T28" fmla="*/ 119 w 879"/>
                    <a:gd name="T29" fmla="*/ 46 h 967"/>
                    <a:gd name="T30" fmla="*/ 14 w 879"/>
                    <a:gd name="T31" fmla="*/ 51 h 967"/>
                    <a:gd name="T32" fmla="*/ 49 w 879"/>
                    <a:gd name="T33" fmla="*/ 141 h 967"/>
                    <a:gd name="T34" fmla="*/ 64 w 879"/>
                    <a:gd name="T35" fmla="*/ 176 h 967"/>
                    <a:gd name="T36" fmla="*/ 44 w 879"/>
                    <a:gd name="T37" fmla="*/ 261 h 967"/>
                    <a:gd name="T38" fmla="*/ 84 w 879"/>
                    <a:gd name="T39" fmla="*/ 284 h 967"/>
                    <a:gd name="T40" fmla="*/ 190 w 879"/>
                    <a:gd name="T41" fmla="*/ 369 h 967"/>
                    <a:gd name="T42" fmla="*/ 138 w 879"/>
                    <a:gd name="T43" fmla="*/ 452 h 967"/>
                    <a:gd name="T44" fmla="*/ 38 w 879"/>
                    <a:gd name="T45" fmla="*/ 553 h 967"/>
                    <a:gd name="T46" fmla="*/ 103 w 879"/>
                    <a:gd name="T47" fmla="*/ 695 h 967"/>
                    <a:gd name="T48" fmla="*/ 152 w 879"/>
                    <a:gd name="T49" fmla="*/ 719 h 967"/>
                    <a:gd name="T50" fmla="*/ 288 w 879"/>
                    <a:gd name="T51" fmla="*/ 832 h 967"/>
                    <a:gd name="T52" fmla="*/ 314 w 879"/>
                    <a:gd name="T53" fmla="*/ 917 h 967"/>
                    <a:gd name="T54" fmla="*/ 327 w 879"/>
                    <a:gd name="T55" fmla="*/ 951 h 967"/>
                    <a:gd name="T56" fmla="*/ 366 w 879"/>
                    <a:gd name="T57" fmla="*/ 958 h 967"/>
                    <a:gd name="T58" fmla="*/ 453 w 879"/>
                    <a:gd name="T59" fmla="*/ 937 h 967"/>
                    <a:gd name="T60" fmla="*/ 481 w 879"/>
                    <a:gd name="T61" fmla="*/ 919 h 967"/>
                    <a:gd name="T62" fmla="*/ 499 w 879"/>
                    <a:gd name="T63" fmla="*/ 890 h 967"/>
                    <a:gd name="T64" fmla="*/ 504 w 879"/>
                    <a:gd name="T65" fmla="*/ 877 h 967"/>
                    <a:gd name="T66" fmla="*/ 547 w 879"/>
                    <a:gd name="T67" fmla="*/ 837 h 967"/>
                    <a:gd name="T68" fmla="*/ 592 w 879"/>
                    <a:gd name="T69" fmla="*/ 800 h 967"/>
                    <a:gd name="T70" fmla="*/ 649 w 879"/>
                    <a:gd name="T71" fmla="*/ 783 h 967"/>
                    <a:gd name="T72" fmla="*/ 697 w 879"/>
                    <a:gd name="T73" fmla="*/ 776 h 967"/>
                    <a:gd name="T74" fmla="*/ 745 w 879"/>
                    <a:gd name="T75" fmla="*/ 843 h 967"/>
                    <a:gd name="T76" fmla="*/ 777 w 879"/>
                    <a:gd name="T77" fmla="*/ 794 h 967"/>
                    <a:gd name="T78" fmla="*/ 831 w 879"/>
                    <a:gd name="T79" fmla="*/ 721 h 967"/>
                    <a:gd name="T80" fmla="*/ 853 w 879"/>
                    <a:gd name="T81" fmla="*/ 675 h 967"/>
                    <a:gd name="T82" fmla="*/ 844 w 879"/>
                    <a:gd name="T83" fmla="*/ 645 h 967"/>
                    <a:gd name="T84" fmla="*/ 857 w 879"/>
                    <a:gd name="T85" fmla="*/ 608 h 967"/>
                    <a:gd name="T86" fmla="*/ 853 w 879"/>
                    <a:gd name="T87" fmla="*/ 574 h 967"/>
                    <a:gd name="T88" fmla="*/ 858 w 879"/>
                    <a:gd name="T89" fmla="*/ 534 h 967"/>
                    <a:gd name="T90" fmla="*/ 849 w 879"/>
                    <a:gd name="T91" fmla="*/ 498 h 967"/>
                    <a:gd name="T92" fmla="*/ 847 w 879"/>
                    <a:gd name="T93" fmla="*/ 457 h 967"/>
                    <a:gd name="T94" fmla="*/ 841 w 879"/>
                    <a:gd name="T95" fmla="*/ 437 h 967"/>
                    <a:gd name="T96" fmla="*/ 812 w 879"/>
                    <a:gd name="T97" fmla="*/ 400 h 967"/>
                    <a:gd name="T98" fmla="*/ 798 w 879"/>
                    <a:gd name="T99" fmla="*/ 379 h 967"/>
                    <a:gd name="T100" fmla="*/ 793 w 879"/>
                    <a:gd name="T101" fmla="*/ 345 h 967"/>
                    <a:gd name="T102" fmla="*/ 803 w 879"/>
                    <a:gd name="T103" fmla="*/ 316 h 967"/>
                    <a:gd name="T104" fmla="*/ 800 w 879"/>
                    <a:gd name="T105" fmla="*/ 306 h 967"/>
                    <a:gd name="T106" fmla="*/ 879 w 879"/>
                    <a:gd name="T107" fmla="*/ 89 h 9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79" h="967">
                      <a:moveTo>
                        <a:pt x="870" y="94"/>
                      </a:moveTo>
                      <a:cubicBezTo>
                        <a:pt x="870" y="94"/>
                        <a:pt x="870" y="95"/>
                        <a:pt x="870" y="95"/>
                      </a:cubicBezTo>
                      <a:cubicBezTo>
                        <a:pt x="857" y="104"/>
                        <a:pt x="857" y="104"/>
                        <a:pt x="857" y="104"/>
                      </a:cubicBezTo>
                      <a:cubicBezTo>
                        <a:pt x="856" y="105"/>
                        <a:pt x="856" y="105"/>
                        <a:pt x="855" y="104"/>
                      </a:cubicBezTo>
                      <a:cubicBezTo>
                        <a:pt x="832" y="93"/>
                        <a:pt x="832" y="93"/>
                        <a:pt x="832" y="93"/>
                      </a:cubicBezTo>
                      <a:cubicBezTo>
                        <a:pt x="822" y="96"/>
                        <a:pt x="822" y="96"/>
                        <a:pt x="822" y="96"/>
                      </a:cubicBezTo>
                      <a:cubicBezTo>
                        <a:pt x="822" y="96"/>
                        <a:pt x="822" y="96"/>
                        <a:pt x="822" y="96"/>
                      </a:cubicBezTo>
                      <a:cubicBezTo>
                        <a:pt x="808" y="95"/>
                        <a:pt x="808" y="95"/>
                        <a:pt x="808" y="95"/>
                      </a:cubicBezTo>
                      <a:cubicBezTo>
                        <a:pt x="808" y="95"/>
                        <a:pt x="807" y="95"/>
                        <a:pt x="807" y="94"/>
                      </a:cubicBezTo>
                      <a:cubicBezTo>
                        <a:pt x="786" y="69"/>
                        <a:pt x="786" y="69"/>
                        <a:pt x="786" y="69"/>
                      </a:cubicBezTo>
                      <a:cubicBezTo>
                        <a:pt x="781" y="77"/>
                        <a:pt x="781" y="77"/>
                        <a:pt x="781" y="77"/>
                      </a:cubicBezTo>
                      <a:cubicBezTo>
                        <a:pt x="781" y="77"/>
                        <a:pt x="781" y="78"/>
                        <a:pt x="781" y="78"/>
                      </a:cubicBezTo>
                      <a:cubicBezTo>
                        <a:pt x="770" y="82"/>
                        <a:pt x="770" y="82"/>
                        <a:pt x="770" y="82"/>
                      </a:cubicBezTo>
                      <a:cubicBezTo>
                        <a:pt x="745" y="92"/>
                        <a:pt x="745" y="92"/>
                        <a:pt x="745" y="92"/>
                      </a:cubicBezTo>
                      <a:cubicBezTo>
                        <a:pt x="739" y="98"/>
                        <a:pt x="739" y="98"/>
                        <a:pt x="739" y="98"/>
                      </a:cubicBezTo>
                      <a:cubicBezTo>
                        <a:pt x="738" y="104"/>
                        <a:pt x="738" y="104"/>
                        <a:pt x="738" y="104"/>
                      </a:cubicBezTo>
                      <a:cubicBezTo>
                        <a:pt x="738" y="104"/>
                        <a:pt x="737" y="105"/>
                        <a:pt x="736" y="105"/>
                      </a:cubicBezTo>
                      <a:cubicBezTo>
                        <a:pt x="718" y="108"/>
                        <a:pt x="718" y="108"/>
                        <a:pt x="718" y="108"/>
                      </a:cubicBezTo>
                      <a:cubicBezTo>
                        <a:pt x="717" y="108"/>
                        <a:pt x="717" y="108"/>
                        <a:pt x="716" y="107"/>
                      </a:cubicBezTo>
                      <a:cubicBezTo>
                        <a:pt x="695" y="80"/>
                        <a:pt x="695" y="80"/>
                        <a:pt x="695" y="80"/>
                      </a:cubicBezTo>
                      <a:cubicBezTo>
                        <a:pt x="664" y="84"/>
                        <a:pt x="664" y="84"/>
                        <a:pt x="664" y="84"/>
                      </a:cubicBezTo>
                      <a:cubicBezTo>
                        <a:pt x="663" y="84"/>
                        <a:pt x="662" y="84"/>
                        <a:pt x="662" y="83"/>
                      </a:cubicBezTo>
                      <a:cubicBezTo>
                        <a:pt x="646" y="47"/>
                        <a:pt x="646" y="47"/>
                        <a:pt x="646" y="47"/>
                      </a:cubicBezTo>
                      <a:cubicBezTo>
                        <a:pt x="632" y="42"/>
                        <a:pt x="632" y="42"/>
                        <a:pt x="632" y="42"/>
                      </a:cubicBezTo>
                      <a:cubicBezTo>
                        <a:pt x="629" y="46"/>
                        <a:pt x="629" y="46"/>
                        <a:pt x="629" y="46"/>
                      </a:cubicBezTo>
                      <a:cubicBezTo>
                        <a:pt x="629" y="61"/>
                        <a:pt x="629" y="61"/>
                        <a:pt x="629" y="61"/>
                      </a:cubicBezTo>
                      <a:cubicBezTo>
                        <a:pt x="629" y="61"/>
                        <a:pt x="628" y="62"/>
                        <a:pt x="628" y="62"/>
                      </a:cubicBezTo>
                      <a:cubicBezTo>
                        <a:pt x="595" y="84"/>
                        <a:pt x="595" y="84"/>
                        <a:pt x="595" y="84"/>
                      </a:cubicBezTo>
                      <a:cubicBezTo>
                        <a:pt x="595" y="84"/>
                        <a:pt x="594" y="84"/>
                        <a:pt x="594" y="84"/>
                      </a:cubicBezTo>
                      <a:cubicBezTo>
                        <a:pt x="575" y="84"/>
                        <a:pt x="575" y="84"/>
                        <a:pt x="575" y="84"/>
                      </a:cubicBezTo>
                      <a:cubicBezTo>
                        <a:pt x="574" y="84"/>
                        <a:pt x="574" y="84"/>
                        <a:pt x="573" y="83"/>
                      </a:cubicBezTo>
                      <a:cubicBezTo>
                        <a:pt x="567" y="71"/>
                        <a:pt x="567" y="71"/>
                        <a:pt x="567" y="71"/>
                      </a:cubicBezTo>
                      <a:cubicBezTo>
                        <a:pt x="561" y="67"/>
                        <a:pt x="561" y="67"/>
                        <a:pt x="561" y="67"/>
                      </a:cubicBezTo>
                      <a:cubicBezTo>
                        <a:pt x="556" y="68"/>
                        <a:pt x="556" y="68"/>
                        <a:pt x="556" y="68"/>
                      </a:cubicBezTo>
                      <a:cubicBezTo>
                        <a:pt x="549" y="77"/>
                        <a:pt x="549" y="77"/>
                        <a:pt x="549" y="77"/>
                      </a:cubicBezTo>
                      <a:cubicBezTo>
                        <a:pt x="549" y="77"/>
                        <a:pt x="549" y="78"/>
                        <a:pt x="548" y="78"/>
                      </a:cubicBezTo>
                      <a:cubicBezTo>
                        <a:pt x="535" y="83"/>
                        <a:pt x="535" y="83"/>
                        <a:pt x="535" y="83"/>
                      </a:cubicBezTo>
                      <a:cubicBezTo>
                        <a:pt x="535" y="83"/>
                        <a:pt x="534" y="83"/>
                        <a:pt x="534" y="83"/>
                      </a:cubicBezTo>
                      <a:cubicBezTo>
                        <a:pt x="517" y="76"/>
                        <a:pt x="517" y="76"/>
                        <a:pt x="517" y="76"/>
                      </a:cubicBezTo>
                      <a:cubicBezTo>
                        <a:pt x="513" y="86"/>
                        <a:pt x="513" y="86"/>
                        <a:pt x="513" y="86"/>
                      </a:cubicBezTo>
                      <a:cubicBezTo>
                        <a:pt x="515" y="88"/>
                        <a:pt x="515" y="88"/>
                        <a:pt x="515" y="88"/>
                      </a:cubicBezTo>
                      <a:cubicBezTo>
                        <a:pt x="526" y="103"/>
                        <a:pt x="526" y="103"/>
                        <a:pt x="526" y="103"/>
                      </a:cubicBezTo>
                      <a:cubicBezTo>
                        <a:pt x="527" y="103"/>
                        <a:pt x="527" y="104"/>
                        <a:pt x="527" y="104"/>
                      </a:cubicBezTo>
                      <a:cubicBezTo>
                        <a:pt x="528" y="118"/>
                        <a:pt x="528" y="118"/>
                        <a:pt x="528" y="118"/>
                      </a:cubicBezTo>
                      <a:cubicBezTo>
                        <a:pt x="529" y="127"/>
                        <a:pt x="529" y="127"/>
                        <a:pt x="529" y="127"/>
                      </a:cubicBezTo>
                      <a:cubicBezTo>
                        <a:pt x="529" y="128"/>
                        <a:pt x="529" y="128"/>
                        <a:pt x="529" y="129"/>
                      </a:cubicBezTo>
                      <a:cubicBezTo>
                        <a:pt x="522" y="137"/>
                        <a:pt x="522" y="137"/>
                        <a:pt x="522" y="137"/>
                      </a:cubicBezTo>
                      <a:cubicBezTo>
                        <a:pt x="521" y="156"/>
                        <a:pt x="521" y="156"/>
                        <a:pt x="521" y="156"/>
                      </a:cubicBezTo>
                      <a:cubicBezTo>
                        <a:pt x="521" y="156"/>
                        <a:pt x="521" y="157"/>
                        <a:pt x="520" y="157"/>
                      </a:cubicBezTo>
                      <a:cubicBezTo>
                        <a:pt x="495" y="180"/>
                        <a:pt x="495" y="180"/>
                        <a:pt x="495" y="180"/>
                      </a:cubicBezTo>
                      <a:cubicBezTo>
                        <a:pt x="495" y="180"/>
                        <a:pt x="494" y="180"/>
                        <a:pt x="494" y="180"/>
                      </a:cubicBezTo>
                      <a:cubicBezTo>
                        <a:pt x="485" y="181"/>
                        <a:pt x="485" y="181"/>
                        <a:pt x="485" y="181"/>
                      </a:cubicBezTo>
                      <a:cubicBezTo>
                        <a:pt x="484" y="181"/>
                        <a:pt x="483" y="180"/>
                        <a:pt x="483" y="180"/>
                      </a:cubicBezTo>
                      <a:cubicBezTo>
                        <a:pt x="478" y="171"/>
                        <a:pt x="478" y="171"/>
                        <a:pt x="478" y="171"/>
                      </a:cubicBezTo>
                      <a:cubicBezTo>
                        <a:pt x="463" y="169"/>
                        <a:pt x="463" y="169"/>
                        <a:pt x="463" y="169"/>
                      </a:cubicBezTo>
                      <a:cubicBezTo>
                        <a:pt x="446" y="176"/>
                        <a:pt x="446" y="176"/>
                        <a:pt x="446" y="176"/>
                      </a:cubicBezTo>
                      <a:cubicBezTo>
                        <a:pt x="446" y="176"/>
                        <a:pt x="445" y="176"/>
                        <a:pt x="445" y="176"/>
                      </a:cubicBezTo>
                      <a:cubicBezTo>
                        <a:pt x="434" y="172"/>
                        <a:pt x="434" y="172"/>
                        <a:pt x="434" y="172"/>
                      </a:cubicBezTo>
                      <a:cubicBezTo>
                        <a:pt x="414" y="178"/>
                        <a:pt x="414" y="178"/>
                        <a:pt x="414" y="178"/>
                      </a:cubicBezTo>
                      <a:cubicBezTo>
                        <a:pt x="414" y="179"/>
                        <a:pt x="413" y="179"/>
                        <a:pt x="413" y="179"/>
                      </a:cubicBezTo>
                      <a:cubicBezTo>
                        <a:pt x="393" y="175"/>
                        <a:pt x="393" y="175"/>
                        <a:pt x="393" y="175"/>
                      </a:cubicBezTo>
                      <a:cubicBezTo>
                        <a:pt x="371" y="178"/>
                        <a:pt x="371" y="178"/>
                        <a:pt x="371" y="178"/>
                      </a:cubicBezTo>
                      <a:cubicBezTo>
                        <a:pt x="370" y="178"/>
                        <a:pt x="370" y="178"/>
                        <a:pt x="370" y="178"/>
                      </a:cubicBezTo>
                      <a:cubicBezTo>
                        <a:pt x="302" y="159"/>
                        <a:pt x="302" y="159"/>
                        <a:pt x="302" y="159"/>
                      </a:cubicBezTo>
                      <a:cubicBezTo>
                        <a:pt x="301" y="159"/>
                        <a:pt x="301" y="159"/>
                        <a:pt x="301" y="159"/>
                      </a:cubicBezTo>
                      <a:cubicBezTo>
                        <a:pt x="279" y="138"/>
                        <a:pt x="279" y="138"/>
                        <a:pt x="279" y="138"/>
                      </a:cubicBezTo>
                      <a:cubicBezTo>
                        <a:pt x="186" y="70"/>
                        <a:pt x="186" y="70"/>
                        <a:pt x="186" y="70"/>
                      </a:cubicBezTo>
                      <a:cubicBezTo>
                        <a:pt x="182" y="72"/>
                        <a:pt x="182" y="72"/>
                        <a:pt x="182" y="72"/>
                      </a:cubicBezTo>
                      <a:cubicBezTo>
                        <a:pt x="181" y="72"/>
                        <a:pt x="181" y="72"/>
                        <a:pt x="180" y="72"/>
                      </a:cubicBezTo>
                      <a:cubicBezTo>
                        <a:pt x="160" y="60"/>
                        <a:pt x="160" y="60"/>
                        <a:pt x="160" y="60"/>
                      </a:cubicBezTo>
                      <a:cubicBezTo>
                        <a:pt x="160" y="60"/>
                        <a:pt x="160" y="60"/>
                        <a:pt x="160" y="60"/>
                      </a:cubicBezTo>
                      <a:cubicBezTo>
                        <a:pt x="150" y="49"/>
                        <a:pt x="150" y="49"/>
                        <a:pt x="150" y="49"/>
                      </a:cubicBezTo>
                      <a:cubicBezTo>
                        <a:pt x="134" y="51"/>
                        <a:pt x="134" y="51"/>
                        <a:pt x="134" y="51"/>
                      </a:cubicBezTo>
                      <a:cubicBezTo>
                        <a:pt x="133" y="51"/>
                        <a:pt x="133" y="51"/>
                        <a:pt x="133" y="51"/>
                      </a:cubicBezTo>
                      <a:cubicBezTo>
                        <a:pt x="119" y="46"/>
                        <a:pt x="119" y="46"/>
                        <a:pt x="119" y="46"/>
                      </a:cubicBezTo>
                      <a:cubicBezTo>
                        <a:pt x="118" y="46"/>
                        <a:pt x="118" y="46"/>
                        <a:pt x="118" y="45"/>
                      </a:cubicBezTo>
                      <a:cubicBezTo>
                        <a:pt x="102" y="27"/>
                        <a:pt x="102" y="27"/>
                        <a:pt x="102" y="27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7" y="89"/>
                        <a:pt x="7" y="89"/>
                        <a:pt x="7" y="89"/>
                      </a:cubicBezTo>
                      <a:cubicBezTo>
                        <a:pt x="22" y="125"/>
                        <a:pt x="22" y="125"/>
                        <a:pt x="22" y="125"/>
                      </a:cubicBezTo>
                      <a:cubicBezTo>
                        <a:pt x="48" y="141"/>
                        <a:pt x="48" y="141"/>
                        <a:pt x="48" y="141"/>
                      </a:cubicBezTo>
                      <a:cubicBezTo>
                        <a:pt x="48" y="141"/>
                        <a:pt x="49" y="141"/>
                        <a:pt x="49" y="141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0" y="155"/>
                        <a:pt x="60" y="156"/>
                        <a:pt x="60" y="156"/>
                      </a:cubicBezTo>
                      <a:cubicBezTo>
                        <a:pt x="65" y="174"/>
                        <a:pt x="65" y="174"/>
                        <a:pt x="65" y="174"/>
                      </a:cubicBezTo>
                      <a:cubicBezTo>
                        <a:pt x="65" y="174"/>
                        <a:pt x="65" y="175"/>
                        <a:pt x="65" y="175"/>
                      </a:cubicBezTo>
                      <a:cubicBezTo>
                        <a:pt x="65" y="176"/>
                        <a:pt x="64" y="176"/>
                        <a:pt x="64" y="176"/>
                      </a:cubicBezTo>
                      <a:cubicBezTo>
                        <a:pt x="7" y="176"/>
                        <a:pt x="7" y="176"/>
                        <a:pt x="7" y="176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cubicBezTo>
                        <a:pt x="1" y="219"/>
                        <a:pt x="1" y="219"/>
                        <a:pt x="1" y="219"/>
                      </a:cubicBezTo>
                      <a:cubicBezTo>
                        <a:pt x="27" y="253"/>
                        <a:pt x="27" y="253"/>
                        <a:pt x="27" y="253"/>
                      </a:cubicBezTo>
                      <a:cubicBezTo>
                        <a:pt x="44" y="261"/>
                        <a:pt x="44" y="261"/>
                        <a:pt x="44" y="261"/>
                      </a:cubicBezTo>
                      <a:cubicBezTo>
                        <a:pt x="44" y="261"/>
                        <a:pt x="44" y="262"/>
                        <a:pt x="45" y="262"/>
                      </a:cubicBezTo>
                      <a:cubicBezTo>
                        <a:pt x="52" y="278"/>
                        <a:pt x="52" y="278"/>
                        <a:pt x="52" y="278"/>
                      </a:cubicBezTo>
                      <a:cubicBezTo>
                        <a:pt x="68" y="285"/>
                        <a:pt x="68" y="285"/>
                        <a:pt x="68" y="285"/>
                      </a:cubicBezTo>
                      <a:cubicBezTo>
                        <a:pt x="83" y="284"/>
                        <a:pt x="83" y="284"/>
                        <a:pt x="83" y="284"/>
                      </a:cubicBezTo>
                      <a:cubicBezTo>
                        <a:pt x="83" y="283"/>
                        <a:pt x="84" y="284"/>
                        <a:pt x="84" y="284"/>
                      </a:cubicBezTo>
                      <a:cubicBezTo>
                        <a:pt x="145" y="320"/>
                        <a:pt x="145" y="320"/>
                        <a:pt x="145" y="320"/>
                      </a:cubicBezTo>
                      <a:cubicBezTo>
                        <a:pt x="180" y="346"/>
                        <a:pt x="180" y="346"/>
                        <a:pt x="180" y="346"/>
                      </a:cubicBezTo>
                      <a:cubicBezTo>
                        <a:pt x="180" y="346"/>
                        <a:pt x="180" y="346"/>
                        <a:pt x="180" y="347"/>
                      </a:cubicBezTo>
                      <a:cubicBezTo>
                        <a:pt x="190" y="368"/>
                        <a:pt x="190" y="368"/>
                        <a:pt x="190" y="368"/>
                      </a:cubicBezTo>
                      <a:cubicBezTo>
                        <a:pt x="190" y="368"/>
                        <a:pt x="190" y="368"/>
                        <a:pt x="190" y="369"/>
                      </a:cubicBezTo>
                      <a:cubicBezTo>
                        <a:pt x="187" y="401"/>
                        <a:pt x="187" y="401"/>
                        <a:pt x="187" y="401"/>
                      </a:cubicBezTo>
                      <a:cubicBezTo>
                        <a:pt x="187" y="401"/>
                        <a:pt x="187" y="401"/>
                        <a:pt x="187" y="402"/>
                      </a:cubicBezTo>
                      <a:cubicBezTo>
                        <a:pt x="174" y="420"/>
                        <a:pt x="174" y="420"/>
                        <a:pt x="174" y="420"/>
                      </a:cubicBezTo>
                      <a:cubicBezTo>
                        <a:pt x="174" y="420"/>
                        <a:pt x="174" y="420"/>
                        <a:pt x="174" y="420"/>
                      </a:cubicBezTo>
                      <a:cubicBezTo>
                        <a:pt x="138" y="452"/>
                        <a:pt x="138" y="452"/>
                        <a:pt x="138" y="452"/>
                      </a:cubicBezTo>
                      <a:cubicBezTo>
                        <a:pt x="138" y="452"/>
                        <a:pt x="137" y="453"/>
                        <a:pt x="137" y="453"/>
                      </a:cubicBezTo>
                      <a:cubicBezTo>
                        <a:pt x="110" y="458"/>
                        <a:pt x="110" y="458"/>
                        <a:pt x="110" y="458"/>
                      </a:cubicBezTo>
                      <a:cubicBezTo>
                        <a:pt x="58" y="501"/>
                        <a:pt x="58" y="501"/>
                        <a:pt x="58" y="501"/>
                      </a:cubicBezTo>
                      <a:cubicBezTo>
                        <a:pt x="41" y="529"/>
                        <a:pt x="41" y="529"/>
                        <a:pt x="41" y="529"/>
                      </a:cubicBezTo>
                      <a:cubicBezTo>
                        <a:pt x="38" y="553"/>
                        <a:pt x="38" y="553"/>
                        <a:pt x="38" y="553"/>
                      </a:cubicBezTo>
                      <a:cubicBezTo>
                        <a:pt x="38" y="553"/>
                        <a:pt x="38" y="553"/>
                        <a:pt x="38" y="553"/>
                      </a:cubicBezTo>
                      <a:cubicBezTo>
                        <a:pt x="13" y="614"/>
                        <a:pt x="13" y="614"/>
                        <a:pt x="13" y="614"/>
                      </a:cubicBezTo>
                      <a:cubicBezTo>
                        <a:pt x="10" y="633"/>
                        <a:pt x="10" y="633"/>
                        <a:pt x="10" y="633"/>
                      </a:cubicBezTo>
                      <a:cubicBezTo>
                        <a:pt x="17" y="641"/>
                        <a:pt x="17" y="641"/>
                        <a:pt x="17" y="641"/>
                      </a:cubicBezTo>
                      <a:cubicBezTo>
                        <a:pt x="103" y="695"/>
                        <a:pt x="103" y="695"/>
                        <a:pt x="103" y="695"/>
                      </a:cubicBezTo>
                      <a:cubicBezTo>
                        <a:pt x="118" y="697"/>
                        <a:pt x="118" y="697"/>
                        <a:pt x="118" y="697"/>
                      </a:cubicBezTo>
                      <a:cubicBezTo>
                        <a:pt x="118" y="697"/>
                        <a:pt x="119" y="697"/>
                        <a:pt x="119" y="697"/>
                      </a:cubicBezTo>
                      <a:cubicBezTo>
                        <a:pt x="130" y="710"/>
                        <a:pt x="130" y="710"/>
                        <a:pt x="130" y="710"/>
                      </a:cubicBezTo>
                      <a:cubicBezTo>
                        <a:pt x="151" y="718"/>
                        <a:pt x="151" y="718"/>
                        <a:pt x="151" y="718"/>
                      </a:cubicBezTo>
                      <a:cubicBezTo>
                        <a:pt x="152" y="718"/>
                        <a:pt x="152" y="719"/>
                        <a:pt x="152" y="719"/>
                      </a:cubicBezTo>
                      <a:cubicBezTo>
                        <a:pt x="153" y="720"/>
                        <a:pt x="153" y="720"/>
                        <a:pt x="153" y="720"/>
                      </a:cubicBezTo>
                      <a:cubicBezTo>
                        <a:pt x="180" y="785"/>
                        <a:pt x="180" y="785"/>
                        <a:pt x="180" y="785"/>
                      </a:cubicBezTo>
                      <a:cubicBezTo>
                        <a:pt x="248" y="805"/>
                        <a:pt x="248" y="805"/>
                        <a:pt x="248" y="805"/>
                      </a:cubicBezTo>
                      <a:cubicBezTo>
                        <a:pt x="248" y="805"/>
                        <a:pt x="249" y="805"/>
                        <a:pt x="249" y="805"/>
                      </a:cubicBezTo>
                      <a:cubicBezTo>
                        <a:pt x="288" y="832"/>
                        <a:pt x="288" y="832"/>
                        <a:pt x="288" y="832"/>
                      </a:cubicBezTo>
                      <a:cubicBezTo>
                        <a:pt x="288" y="833"/>
                        <a:pt x="288" y="833"/>
                        <a:pt x="288" y="833"/>
                      </a:cubicBezTo>
                      <a:cubicBezTo>
                        <a:pt x="316" y="876"/>
                        <a:pt x="316" y="876"/>
                        <a:pt x="316" y="876"/>
                      </a:cubicBezTo>
                      <a:cubicBezTo>
                        <a:pt x="317" y="877"/>
                        <a:pt x="317" y="877"/>
                        <a:pt x="317" y="878"/>
                      </a:cubicBezTo>
                      <a:cubicBezTo>
                        <a:pt x="310" y="905"/>
                        <a:pt x="310" y="905"/>
                        <a:pt x="310" y="905"/>
                      </a:cubicBezTo>
                      <a:cubicBezTo>
                        <a:pt x="314" y="917"/>
                        <a:pt x="314" y="917"/>
                        <a:pt x="314" y="917"/>
                      </a:cubicBezTo>
                      <a:cubicBezTo>
                        <a:pt x="314" y="918"/>
                        <a:pt x="314" y="918"/>
                        <a:pt x="314" y="918"/>
                      </a:cubicBezTo>
                      <a:cubicBezTo>
                        <a:pt x="308" y="932"/>
                        <a:pt x="308" y="932"/>
                        <a:pt x="308" y="932"/>
                      </a:cubicBezTo>
                      <a:cubicBezTo>
                        <a:pt x="313" y="952"/>
                        <a:pt x="313" y="952"/>
                        <a:pt x="313" y="952"/>
                      </a:cubicBezTo>
                      <a:cubicBezTo>
                        <a:pt x="316" y="954"/>
                        <a:pt x="316" y="954"/>
                        <a:pt x="316" y="954"/>
                      </a:cubicBezTo>
                      <a:cubicBezTo>
                        <a:pt x="327" y="951"/>
                        <a:pt x="327" y="951"/>
                        <a:pt x="327" y="951"/>
                      </a:cubicBezTo>
                      <a:cubicBezTo>
                        <a:pt x="328" y="951"/>
                        <a:pt x="328" y="951"/>
                        <a:pt x="329" y="951"/>
                      </a:cubicBezTo>
                      <a:cubicBezTo>
                        <a:pt x="337" y="960"/>
                        <a:pt x="337" y="960"/>
                        <a:pt x="337" y="960"/>
                      </a:cubicBezTo>
                      <a:cubicBezTo>
                        <a:pt x="349" y="963"/>
                        <a:pt x="349" y="963"/>
                        <a:pt x="349" y="963"/>
                      </a:cubicBezTo>
                      <a:cubicBezTo>
                        <a:pt x="366" y="958"/>
                        <a:pt x="366" y="958"/>
                        <a:pt x="366" y="958"/>
                      </a:cubicBezTo>
                      <a:cubicBezTo>
                        <a:pt x="366" y="958"/>
                        <a:pt x="366" y="958"/>
                        <a:pt x="366" y="958"/>
                      </a:cubicBezTo>
                      <a:cubicBezTo>
                        <a:pt x="366" y="958"/>
                        <a:pt x="366" y="958"/>
                        <a:pt x="367" y="958"/>
                      </a:cubicBezTo>
                      <a:cubicBezTo>
                        <a:pt x="392" y="967"/>
                        <a:pt x="392" y="967"/>
                        <a:pt x="392" y="967"/>
                      </a:cubicBezTo>
                      <a:cubicBezTo>
                        <a:pt x="442" y="951"/>
                        <a:pt x="442" y="951"/>
                        <a:pt x="442" y="951"/>
                      </a:cubicBezTo>
                      <a:cubicBezTo>
                        <a:pt x="455" y="938"/>
                        <a:pt x="455" y="938"/>
                        <a:pt x="455" y="938"/>
                      </a:cubicBezTo>
                      <a:cubicBezTo>
                        <a:pt x="453" y="937"/>
                        <a:pt x="453" y="937"/>
                        <a:pt x="453" y="937"/>
                      </a:cubicBezTo>
                      <a:cubicBezTo>
                        <a:pt x="453" y="937"/>
                        <a:pt x="453" y="936"/>
                        <a:pt x="452" y="935"/>
                      </a:cubicBezTo>
                      <a:cubicBezTo>
                        <a:pt x="450" y="934"/>
                        <a:pt x="450" y="934"/>
                        <a:pt x="450" y="934"/>
                      </a:cubicBezTo>
                      <a:cubicBezTo>
                        <a:pt x="450" y="934"/>
                        <a:pt x="450" y="933"/>
                        <a:pt x="450" y="932"/>
                      </a:cubicBezTo>
                      <a:cubicBezTo>
                        <a:pt x="450" y="932"/>
                        <a:pt x="450" y="931"/>
                        <a:pt x="451" y="931"/>
                      </a:cubicBezTo>
                      <a:cubicBezTo>
                        <a:pt x="481" y="919"/>
                        <a:pt x="481" y="919"/>
                        <a:pt x="481" y="919"/>
                      </a:cubicBezTo>
                      <a:cubicBezTo>
                        <a:pt x="492" y="900"/>
                        <a:pt x="492" y="900"/>
                        <a:pt x="492" y="900"/>
                      </a:cubicBezTo>
                      <a:cubicBezTo>
                        <a:pt x="492" y="900"/>
                        <a:pt x="493" y="899"/>
                        <a:pt x="493" y="899"/>
                      </a:cubicBezTo>
                      <a:cubicBezTo>
                        <a:pt x="502" y="897"/>
                        <a:pt x="502" y="897"/>
                        <a:pt x="502" y="897"/>
                      </a:cubicBezTo>
                      <a:cubicBezTo>
                        <a:pt x="499" y="892"/>
                        <a:pt x="499" y="892"/>
                        <a:pt x="499" y="892"/>
                      </a:cubicBezTo>
                      <a:cubicBezTo>
                        <a:pt x="499" y="891"/>
                        <a:pt x="499" y="891"/>
                        <a:pt x="499" y="890"/>
                      </a:cubicBezTo>
                      <a:cubicBezTo>
                        <a:pt x="498" y="889"/>
                        <a:pt x="498" y="889"/>
                        <a:pt x="498" y="889"/>
                      </a:cubicBezTo>
                      <a:cubicBezTo>
                        <a:pt x="498" y="889"/>
                        <a:pt x="498" y="888"/>
                        <a:pt x="498" y="888"/>
                      </a:cubicBezTo>
                      <a:cubicBezTo>
                        <a:pt x="502" y="878"/>
                        <a:pt x="502" y="878"/>
                        <a:pt x="502" y="878"/>
                      </a:cubicBezTo>
                      <a:cubicBezTo>
                        <a:pt x="502" y="878"/>
                        <a:pt x="502" y="878"/>
                        <a:pt x="503" y="877"/>
                      </a:cubicBezTo>
                      <a:cubicBezTo>
                        <a:pt x="503" y="877"/>
                        <a:pt x="504" y="877"/>
                        <a:pt x="504" y="877"/>
                      </a:cubicBezTo>
                      <a:cubicBezTo>
                        <a:pt x="515" y="882"/>
                        <a:pt x="515" y="882"/>
                        <a:pt x="515" y="882"/>
                      </a:cubicBezTo>
                      <a:cubicBezTo>
                        <a:pt x="521" y="865"/>
                        <a:pt x="521" y="865"/>
                        <a:pt x="521" y="865"/>
                      </a:cubicBezTo>
                      <a:cubicBezTo>
                        <a:pt x="521" y="865"/>
                        <a:pt x="521" y="864"/>
                        <a:pt x="521" y="864"/>
                      </a:cubicBezTo>
                      <a:cubicBezTo>
                        <a:pt x="546" y="850"/>
                        <a:pt x="546" y="850"/>
                        <a:pt x="546" y="850"/>
                      </a:cubicBezTo>
                      <a:cubicBezTo>
                        <a:pt x="547" y="837"/>
                        <a:pt x="547" y="837"/>
                        <a:pt x="547" y="837"/>
                      </a:cubicBezTo>
                      <a:cubicBezTo>
                        <a:pt x="547" y="836"/>
                        <a:pt x="547" y="836"/>
                        <a:pt x="547" y="836"/>
                      </a:cubicBezTo>
                      <a:cubicBezTo>
                        <a:pt x="555" y="817"/>
                        <a:pt x="555" y="817"/>
                        <a:pt x="555" y="817"/>
                      </a:cubicBezTo>
                      <a:cubicBezTo>
                        <a:pt x="556" y="816"/>
                        <a:pt x="556" y="816"/>
                        <a:pt x="557" y="816"/>
                      </a:cubicBezTo>
                      <a:cubicBezTo>
                        <a:pt x="573" y="813"/>
                        <a:pt x="573" y="813"/>
                        <a:pt x="573" y="813"/>
                      </a:cubicBezTo>
                      <a:cubicBezTo>
                        <a:pt x="592" y="800"/>
                        <a:pt x="592" y="800"/>
                        <a:pt x="592" y="800"/>
                      </a:cubicBezTo>
                      <a:cubicBezTo>
                        <a:pt x="593" y="800"/>
                        <a:pt x="593" y="800"/>
                        <a:pt x="594" y="800"/>
                      </a:cubicBezTo>
                      <a:cubicBezTo>
                        <a:pt x="613" y="802"/>
                        <a:pt x="613" y="802"/>
                        <a:pt x="613" y="802"/>
                      </a:cubicBezTo>
                      <a:cubicBezTo>
                        <a:pt x="639" y="782"/>
                        <a:pt x="639" y="782"/>
                        <a:pt x="639" y="782"/>
                      </a:cubicBezTo>
                      <a:cubicBezTo>
                        <a:pt x="639" y="781"/>
                        <a:pt x="640" y="781"/>
                        <a:pt x="641" y="781"/>
                      </a:cubicBezTo>
                      <a:cubicBezTo>
                        <a:pt x="649" y="783"/>
                        <a:pt x="649" y="783"/>
                        <a:pt x="649" y="783"/>
                      </a:cubicBezTo>
                      <a:cubicBezTo>
                        <a:pt x="669" y="775"/>
                        <a:pt x="669" y="775"/>
                        <a:pt x="669" y="775"/>
                      </a:cubicBezTo>
                      <a:cubicBezTo>
                        <a:pt x="670" y="775"/>
                        <a:pt x="671" y="775"/>
                        <a:pt x="671" y="776"/>
                      </a:cubicBezTo>
                      <a:cubicBezTo>
                        <a:pt x="676" y="783"/>
                        <a:pt x="676" y="783"/>
                        <a:pt x="676" y="783"/>
                      </a:cubicBezTo>
                      <a:cubicBezTo>
                        <a:pt x="695" y="775"/>
                        <a:pt x="695" y="775"/>
                        <a:pt x="695" y="775"/>
                      </a:cubicBezTo>
                      <a:cubicBezTo>
                        <a:pt x="695" y="775"/>
                        <a:pt x="696" y="775"/>
                        <a:pt x="697" y="776"/>
                      </a:cubicBezTo>
                      <a:cubicBezTo>
                        <a:pt x="718" y="797"/>
                        <a:pt x="718" y="797"/>
                        <a:pt x="718" y="797"/>
                      </a:cubicBezTo>
                      <a:cubicBezTo>
                        <a:pt x="728" y="813"/>
                        <a:pt x="728" y="813"/>
                        <a:pt x="728" y="813"/>
                      </a:cubicBezTo>
                      <a:cubicBezTo>
                        <a:pt x="728" y="813"/>
                        <a:pt x="728" y="814"/>
                        <a:pt x="728" y="814"/>
                      </a:cubicBezTo>
                      <a:cubicBezTo>
                        <a:pt x="727" y="823"/>
                        <a:pt x="727" y="823"/>
                        <a:pt x="727" y="823"/>
                      </a:cubicBezTo>
                      <a:cubicBezTo>
                        <a:pt x="745" y="843"/>
                        <a:pt x="745" y="843"/>
                        <a:pt x="745" y="843"/>
                      </a:cubicBezTo>
                      <a:cubicBezTo>
                        <a:pt x="753" y="840"/>
                        <a:pt x="753" y="840"/>
                        <a:pt x="753" y="840"/>
                      </a:cubicBezTo>
                      <a:cubicBezTo>
                        <a:pt x="760" y="808"/>
                        <a:pt x="760" y="808"/>
                        <a:pt x="760" y="808"/>
                      </a:cubicBezTo>
                      <a:cubicBezTo>
                        <a:pt x="761" y="807"/>
                        <a:pt x="761" y="807"/>
                        <a:pt x="762" y="807"/>
                      </a:cubicBezTo>
                      <a:cubicBezTo>
                        <a:pt x="771" y="805"/>
                        <a:pt x="771" y="805"/>
                        <a:pt x="771" y="805"/>
                      </a:cubicBezTo>
                      <a:cubicBezTo>
                        <a:pt x="777" y="794"/>
                        <a:pt x="777" y="794"/>
                        <a:pt x="777" y="794"/>
                      </a:cubicBezTo>
                      <a:cubicBezTo>
                        <a:pt x="777" y="794"/>
                        <a:pt x="778" y="793"/>
                        <a:pt x="778" y="793"/>
                      </a:cubicBezTo>
                      <a:cubicBezTo>
                        <a:pt x="809" y="781"/>
                        <a:pt x="809" y="781"/>
                        <a:pt x="809" y="781"/>
                      </a:cubicBezTo>
                      <a:cubicBezTo>
                        <a:pt x="831" y="766"/>
                        <a:pt x="831" y="766"/>
                        <a:pt x="831" y="766"/>
                      </a:cubicBezTo>
                      <a:cubicBezTo>
                        <a:pt x="832" y="737"/>
                        <a:pt x="832" y="737"/>
                        <a:pt x="832" y="737"/>
                      </a:cubicBezTo>
                      <a:cubicBezTo>
                        <a:pt x="831" y="721"/>
                        <a:pt x="831" y="721"/>
                        <a:pt x="831" y="721"/>
                      </a:cubicBezTo>
                      <a:cubicBezTo>
                        <a:pt x="831" y="721"/>
                        <a:pt x="831" y="720"/>
                        <a:pt x="831" y="720"/>
                      </a:cubicBezTo>
                      <a:cubicBezTo>
                        <a:pt x="848" y="694"/>
                        <a:pt x="848" y="694"/>
                        <a:pt x="848" y="694"/>
                      </a:cubicBezTo>
                      <a:cubicBezTo>
                        <a:pt x="846" y="683"/>
                        <a:pt x="846" y="683"/>
                        <a:pt x="846" y="683"/>
                      </a:cubicBezTo>
                      <a:cubicBezTo>
                        <a:pt x="845" y="682"/>
                        <a:pt x="846" y="681"/>
                        <a:pt x="846" y="681"/>
                      </a:cubicBezTo>
                      <a:cubicBezTo>
                        <a:pt x="853" y="675"/>
                        <a:pt x="853" y="675"/>
                        <a:pt x="853" y="675"/>
                      </a:cubicBezTo>
                      <a:cubicBezTo>
                        <a:pt x="856" y="666"/>
                        <a:pt x="856" y="666"/>
                        <a:pt x="856" y="666"/>
                      </a:cubicBezTo>
                      <a:cubicBezTo>
                        <a:pt x="845" y="649"/>
                        <a:pt x="845" y="649"/>
                        <a:pt x="845" y="649"/>
                      </a:cubicBezTo>
                      <a:cubicBezTo>
                        <a:pt x="845" y="649"/>
                        <a:pt x="845" y="649"/>
                        <a:pt x="845" y="648"/>
                      </a:cubicBezTo>
                      <a:cubicBezTo>
                        <a:pt x="844" y="647"/>
                        <a:pt x="844" y="647"/>
                        <a:pt x="844" y="647"/>
                      </a:cubicBezTo>
                      <a:cubicBezTo>
                        <a:pt x="844" y="646"/>
                        <a:pt x="844" y="645"/>
                        <a:pt x="844" y="645"/>
                      </a:cubicBezTo>
                      <a:cubicBezTo>
                        <a:pt x="863" y="620"/>
                        <a:pt x="863" y="620"/>
                        <a:pt x="863" y="620"/>
                      </a:cubicBezTo>
                      <a:cubicBezTo>
                        <a:pt x="858" y="611"/>
                        <a:pt x="858" y="611"/>
                        <a:pt x="858" y="611"/>
                      </a:cubicBezTo>
                      <a:cubicBezTo>
                        <a:pt x="858" y="611"/>
                        <a:pt x="858" y="611"/>
                        <a:pt x="858" y="611"/>
                      </a:cubicBezTo>
                      <a:cubicBezTo>
                        <a:pt x="858" y="609"/>
                        <a:pt x="858" y="609"/>
                        <a:pt x="858" y="609"/>
                      </a:cubicBezTo>
                      <a:cubicBezTo>
                        <a:pt x="857" y="609"/>
                        <a:pt x="857" y="609"/>
                        <a:pt x="857" y="608"/>
                      </a:cubicBezTo>
                      <a:cubicBezTo>
                        <a:pt x="861" y="583"/>
                        <a:pt x="861" y="583"/>
                        <a:pt x="861" y="583"/>
                      </a:cubicBezTo>
                      <a:cubicBezTo>
                        <a:pt x="854" y="576"/>
                        <a:pt x="854" y="576"/>
                        <a:pt x="854" y="576"/>
                      </a:cubicBezTo>
                      <a:cubicBezTo>
                        <a:pt x="854" y="575"/>
                        <a:pt x="853" y="574"/>
                        <a:pt x="853" y="574"/>
                      </a:cubicBezTo>
                      <a:cubicBezTo>
                        <a:pt x="853" y="574"/>
                        <a:pt x="853" y="574"/>
                        <a:pt x="853" y="574"/>
                      </a:cubicBezTo>
                      <a:cubicBezTo>
                        <a:pt x="853" y="574"/>
                        <a:pt x="853" y="574"/>
                        <a:pt x="853" y="574"/>
                      </a:cubicBezTo>
                      <a:cubicBezTo>
                        <a:pt x="853" y="573"/>
                        <a:pt x="853" y="573"/>
                        <a:pt x="853" y="573"/>
                      </a:cubicBezTo>
                      <a:cubicBezTo>
                        <a:pt x="851" y="557"/>
                        <a:pt x="851" y="557"/>
                        <a:pt x="851" y="557"/>
                      </a:cubicBezTo>
                      <a:cubicBezTo>
                        <a:pt x="852" y="542"/>
                        <a:pt x="852" y="542"/>
                        <a:pt x="852" y="542"/>
                      </a:cubicBezTo>
                      <a:cubicBezTo>
                        <a:pt x="852" y="541"/>
                        <a:pt x="852" y="541"/>
                        <a:pt x="852" y="541"/>
                      </a:cubicBezTo>
                      <a:cubicBezTo>
                        <a:pt x="858" y="534"/>
                        <a:pt x="858" y="534"/>
                        <a:pt x="858" y="534"/>
                      </a:cubicBezTo>
                      <a:cubicBezTo>
                        <a:pt x="845" y="517"/>
                        <a:pt x="845" y="517"/>
                        <a:pt x="845" y="517"/>
                      </a:cubicBezTo>
                      <a:cubicBezTo>
                        <a:pt x="845" y="516"/>
                        <a:pt x="844" y="516"/>
                        <a:pt x="844" y="515"/>
                      </a:cubicBezTo>
                      <a:cubicBezTo>
                        <a:pt x="844" y="514"/>
                        <a:pt x="844" y="514"/>
                        <a:pt x="844" y="514"/>
                      </a:cubicBezTo>
                      <a:cubicBezTo>
                        <a:pt x="844" y="514"/>
                        <a:pt x="843" y="513"/>
                        <a:pt x="844" y="513"/>
                      </a:cubicBezTo>
                      <a:cubicBezTo>
                        <a:pt x="849" y="498"/>
                        <a:pt x="849" y="498"/>
                        <a:pt x="849" y="498"/>
                      </a:cubicBezTo>
                      <a:cubicBezTo>
                        <a:pt x="845" y="488"/>
                        <a:pt x="845" y="488"/>
                        <a:pt x="845" y="488"/>
                      </a:cubicBezTo>
                      <a:cubicBezTo>
                        <a:pt x="845" y="488"/>
                        <a:pt x="845" y="488"/>
                        <a:pt x="845" y="488"/>
                      </a:cubicBezTo>
                      <a:cubicBezTo>
                        <a:pt x="844" y="486"/>
                        <a:pt x="844" y="486"/>
                        <a:pt x="844" y="486"/>
                      </a:cubicBezTo>
                      <a:cubicBezTo>
                        <a:pt x="844" y="486"/>
                        <a:pt x="844" y="485"/>
                        <a:pt x="844" y="485"/>
                      </a:cubicBezTo>
                      <a:cubicBezTo>
                        <a:pt x="847" y="457"/>
                        <a:pt x="847" y="457"/>
                        <a:pt x="847" y="457"/>
                      </a:cubicBezTo>
                      <a:cubicBezTo>
                        <a:pt x="841" y="446"/>
                        <a:pt x="841" y="446"/>
                        <a:pt x="841" y="446"/>
                      </a:cubicBezTo>
                      <a:cubicBezTo>
                        <a:pt x="840" y="445"/>
                        <a:pt x="841" y="445"/>
                        <a:pt x="840" y="445"/>
                      </a:cubicBezTo>
                      <a:cubicBezTo>
                        <a:pt x="840" y="443"/>
                        <a:pt x="840" y="443"/>
                        <a:pt x="840" y="443"/>
                      </a:cubicBezTo>
                      <a:cubicBezTo>
                        <a:pt x="840" y="443"/>
                        <a:pt x="839" y="443"/>
                        <a:pt x="840" y="442"/>
                      </a:cubicBezTo>
                      <a:cubicBezTo>
                        <a:pt x="841" y="437"/>
                        <a:pt x="841" y="437"/>
                        <a:pt x="841" y="437"/>
                      </a:cubicBezTo>
                      <a:cubicBezTo>
                        <a:pt x="813" y="409"/>
                        <a:pt x="813" y="409"/>
                        <a:pt x="813" y="409"/>
                      </a:cubicBezTo>
                      <a:cubicBezTo>
                        <a:pt x="813" y="409"/>
                        <a:pt x="812" y="408"/>
                        <a:pt x="812" y="408"/>
                      </a:cubicBezTo>
                      <a:cubicBezTo>
                        <a:pt x="812" y="407"/>
                        <a:pt x="812" y="407"/>
                        <a:pt x="812" y="407"/>
                      </a:cubicBezTo>
                      <a:cubicBezTo>
                        <a:pt x="812" y="407"/>
                        <a:pt x="812" y="407"/>
                        <a:pt x="812" y="406"/>
                      </a:cubicBezTo>
                      <a:cubicBezTo>
                        <a:pt x="812" y="400"/>
                        <a:pt x="812" y="400"/>
                        <a:pt x="812" y="400"/>
                      </a:cubicBezTo>
                      <a:cubicBezTo>
                        <a:pt x="805" y="395"/>
                        <a:pt x="805" y="395"/>
                        <a:pt x="805" y="395"/>
                      </a:cubicBezTo>
                      <a:cubicBezTo>
                        <a:pt x="804" y="395"/>
                        <a:pt x="804" y="394"/>
                        <a:pt x="804" y="394"/>
                      </a:cubicBezTo>
                      <a:cubicBezTo>
                        <a:pt x="799" y="381"/>
                        <a:pt x="799" y="381"/>
                        <a:pt x="799" y="381"/>
                      </a:cubicBezTo>
                      <a:cubicBezTo>
                        <a:pt x="799" y="381"/>
                        <a:pt x="799" y="381"/>
                        <a:pt x="799" y="381"/>
                      </a:cubicBezTo>
                      <a:cubicBezTo>
                        <a:pt x="798" y="379"/>
                        <a:pt x="798" y="379"/>
                        <a:pt x="798" y="379"/>
                      </a:cubicBezTo>
                      <a:cubicBezTo>
                        <a:pt x="798" y="378"/>
                        <a:pt x="798" y="378"/>
                        <a:pt x="798" y="377"/>
                      </a:cubicBezTo>
                      <a:cubicBezTo>
                        <a:pt x="805" y="364"/>
                        <a:pt x="805" y="364"/>
                        <a:pt x="805" y="364"/>
                      </a:cubicBezTo>
                      <a:cubicBezTo>
                        <a:pt x="794" y="347"/>
                        <a:pt x="794" y="347"/>
                        <a:pt x="794" y="347"/>
                      </a:cubicBezTo>
                      <a:cubicBezTo>
                        <a:pt x="794" y="346"/>
                        <a:pt x="794" y="346"/>
                        <a:pt x="794" y="346"/>
                      </a:cubicBezTo>
                      <a:cubicBezTo>
                        <a:pt x="793" y="345"/>
                        <a:pt x="793" y="345"/>
                        <a:pt x="793" y="345"/>
                      </a:cubicBezTo>
                      <a:cubicBezTo>
                        <a:pt x="793" y="344"/>
                        <a:pt x="793" y="344"/>
                        <a:pt x="793" y="343"/>
                      </a:cubicBezTo>
                      <a:cubicBezTo>
                        <a:pt x="795" y="324"/>
                        <a:pt x="795" y="324"/>
                        <a:pt x="795" y="324"/>
                      </a:cubicBezTo>
                      <a:cubicBezTo>
                        <a:pt x="796" y="323"/>
                        <a:pt x="796" y="322"/>
                        <a:pt x="797" y="322"/>
                      </a:cubicBezTo>
                      <a:cubicBezTo>
                        <a:pt x="805" y="319"/>
                        <a:pt x="805" y="319"/>
                        <a:pt x="805" y="319"/>
                      </a:cubicBezTo>
                      <a:cubicBezTo>
                        <a:pt x="803" y="316"/>
                        <a:pt x="803" y="316"/>
                        <a:pt x="803" y="316"/>
                      </a:cubicBezTo>
                      <a:cubicBezTo>
                        <a:pt x="803" y="316"/>
                        <a:pt x="803" y="315"/>
                        <a:pt x="803" y="315"/>
                      </a:cubicBezTo>
                      <a:cubicBezTo>
                        <a:pt x="802" y="314"/>
                        <a:pt x="802" y="314"/>
                        <a:pt x="802" y="314"/>
                      </a:cubicBezTo>
                      <a:cubicBezTo>
                        <a:pt x="802" y="314"/>
                        <a:pt x="802" y="313"/>
                        <a:pt x="802" y="313"/>
                      </a:cubicBezTo>
                      <a:cubicBezTo>
                        <a:pt x="803" y="308"/>
                        <a:pt x="803" y="308"/>
                        <a:pt x="803" y="308"/>
                      </a:cubicBezTo>
                      <a:cubicBezTo>
                        <a:pt x="800" y="306"/>
                        <a:pt x="800" y="306"/>
                        <a:pt x="800" y="306"/>
                      </a:cubicBezTo>
                      <a:cubicBezTo>
                        <a:pt x="799" y="306"/>
                        <a:pt x="799" y="305"/>
                        <a:pt x="799" y="304"/>
                      </a:cubicBezTo>
                      <a:cubicBezTo>
                        <a:pt x="799" y="304"/>
                        <a:pt x="798" y="303"/>
                        <a:pt x="798" y="303"/>
                      </a:cubicBezTo>
                      <a:cubicBezTo>
                        <a:pt x="797" y="279"/>
                        <a:pt x="797" y="279"/>
                        <a:pt x="797" y="279"/>
                      </a:cubicBezTo>
                      <a:cubicBezTo>
                        <a:pt x="797" y="278"/>
                        <a:pt x="798" y="278"/>
                        <a:pt x="798" y="278"/>
                      </a:cubicBezTo>
                      <a:cubicBezTo>
                        <a:pt x="879" y="89"/>
                        <a:pt x="879" y="89"/>
                        <a:pt x="879" y="89"/>
                      </a:cubicBezTo>
                      <a:cubicBezTo>
                        <a:pt x="871" y="89"/>
                        <a:pt x="871" y="89"/>
                        <a:pt x="871" y="89"/>
                      </a:cubicBezTo>
                      <a:lnTo>
                        <a:pt x="870" y="9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5" name="Freeform 110">
                  <a:extLst>
                    <a:ext uri="{FF2B5EF4-FFF2-40B4-BE49-F238E27FC236}">
                      <a16:creationId xmlns:a16="http://schemas.microsoft.com/office/drawing/2014/main" id="{E1389A6B-EA91-4570-A287-035978850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5800" y="1438275"/>
                  <a:ext cx="1127125" cy="1600200"/>
                </a:xfrm>
                <a:custGeom>
                  <a:avLst/>
                  <a:gdLst>
                    <a:gd name="T0" fmla="*/ 709 w 761"/>
                    <a:gd name="T1" fmla="*/ 717 h 1080"/>
                    <a:gd name="T2" fmla="*/ 640 w 761"/>
                    <a:gd name="T3" fmla="*/ 641 h 1080"/>
                    <a:gd name="T4" fmla="*/ 643 w 761"/>
                    <a:gd name="T5" fmla="*/ 615 h 1080"/>
                    <a:gd name="T6" fmla="*/ 641 w 761"/>
                    <a:gd name="T7" fmla="*/ 584 h 1080"/>
                    <a:gd name="T8" fmla="*/ 641 w 761"/>
                    <a:gd name="T9" fmla="*/ 542 h 1080"/>
                    <a:gd name="T10" fmla="*/ 576 w 761"/>
                    <a:gd name="T11" fmla="*/ 481 h 1080"/>
                    <a:gd name="T12" fmla="*/ 581 w 761"/>
                    <a:gd name="T13" fmla="*/ 463 h 1080"/>
                    <a:gd name="T14" fmla="*/ 559 w 761"/>
                    <a:gd name="T15" fmla="*/ 416 h 1080"/>
                    <a:gd name="T16" fmla="*/ 578 w 761"/>
                    <a:gd name="T17" fmla="*/ 370 h 1080"/>
                    <a:gd name="T18" fmla="*/ 591 w 761"/>
                    <a:gd name="T19" fmla="*/ 357 h 1080"/>
                    <a:gd name="T20" fmla="*/ 607 w 761"/>
                    <a:gd name="T21" fmla="*/ 312 h 1080"/>
                    <a:gd name="T22" fmla="*/ 602 w 761"/>
                    <a:gd name="T23" fmla="*/ 264 h 1080"/>
                    <a:gd name="T24" fmla="*/ 637 w 761"/>
                    <a:gd name="T25" fmla="*/ 214 h 1080"/>
                    <a:gd name="T26" fmla="*/ 671 w 761"/>
                    <a:gd name="T27" fmla="*/ 182 h 1080"/>
                    <a:gd name="T28" fmla="*/ 697 w 761"/>
                    <a:gd name="T29" fmla="*/ 86 h 1080"/>
                    <a:gd name="T30" fmla="*/ 706 w 761"/>
                    <a:gd name="T31" fmla="*/ 57 h 1080"/>
                    <a:gd name="T32" fmla="*/ 714 w 761"/>
                    <a:gd name="T33" fmla="*/ 14 h 1080"/>
                    <a:gd name="T34" fmla="*/ 713 w 761"/>
                    <a:gd name="T35" fmla="*/ 1 h 1080"/>
                    <a:gd name="T36" fmla="*/ 700 w 761"/>
                    <a:gd name="T37" fmla="*/ 26 h 1080"/>
                    <a:gd name="T38" fmla="*/ 663 w 761"/>
                    <a:gd name="T39" fmla="*/ 54 h 1080"/>
                    <a:gd name="T40" fmla="*/ 657 w 761"/>
                    <a:gd name="T41" fmla="*/ 91 h 1080"/>
                    <a:gd name="T42" fmla="*/ 654 w 761"/>
                    <a:gd name="T43" fmla="*/ 108 h 1080"/>
                    <a:gd name="T44" fmla="*/ 633 w 761"/>
                    <a:gd name="T45" fmla="*/ 119 h 1080"/>
                    <a:gd name="T46" fmla="*/ 540 w 761"/>
                    <a:gd name="T47" fmla="*/ 81 h 1080"/>
                    <a:gd name="T48" fmla="*/ 522 w 761"/>
                    <a:gd name="T49" fmla="*/ 106 h 1080"/>
                    <a:gd name="T50" fmla="*/ 505 w 761"/>
                    <a:gd name="T51" fmla="*/ 150 h 1080"/>
                    <a:gd name="T52" fmla="*/ 429 w 761"/>
                    <a:gd name="T53" fmla="*/ 196 h 1080"/>
                    <a:gd name="T54" fmla="*/ 366 w 761"/>
                    <a:gd name="T55" fmla="*/ 176 h 1080"/>
                    <a:gd name="T56" fmla="*/ 333 w 761"/>
                    <a:gd name="T57" fmla="*/ 235 h 1080"/>
                    <a:gd name="T58" fmla="*/ 317 w 761"/>
                    <a:gd name="T59" fmla="*/ 261 h 1080"/>
                    <a:gd name="T60" fmla="*/ 260 w 761"/>
                    <a:gd name="T61" fmla="*/ 266 h 1080"/>
                    <a:gd name="T62" fmla="*/ 228 w 761"/>
                    <a:gd name="T63" fmla="*/ 285 h 1080"/>
                    <a:gd name="T64" fmla="*/ 188 w 761"/>
                    <a:gd name="T65" fmla="*/ 256 h 1080"/>
                    <a:gd name="T66" fmla="*/ 166 w 761"/>
                    <a:gd name="T67" fmla="*/ 317 h 1080"/>
                    <a:gd name="T68" fmla="*/ 160 w 761"/>
                    <a:gd name="T69" fmla="*/ 471 h 1080"/>
                    <a:gd name="T70" fmla="*/ 89 w 761"/>
                    <a:gd name="T71" fmla="*/ 499 h 1080"/>
                    <a:gd name="T72" fmla="*/ 71 w 761"/>
                    <a:gd name="T73" fmla="*/ 532 h 1080"/>
                    <a:gd name="T74" fmla="*/ 96 w 761"/>
                    <a:gd name="T75" fmla="*/ 609 h 1080"/>
                    <a:gd name="T76" fmla="*/ 38 w 761"/>
                    <a:gd name="T77" fmla="*/ 716 h 1080"/>
                    <a:gd name="T78" fmla="*/ 28 w 761"/>
                    <a:gd name="T79" fmla="*/ 830 h 1080"/>
                    <a:gd name="T80" fmla="*/ 51 w 761"/>
                    <a:gd name="T81" fmla="*/ 913 h 1080"/>
                    <a:gd name="T82" fmla="*/ 67 w 761"/>
                    <a:gd name="T83" fmla="*/ 937 h 1080"/>
                    <a:gd name="T84" fmla="*/ 168 w 761"/>
                    <a:gd name="T85" fmla="*/ 1059 h 1080"/>
                    <a:gd name="T86" fmla="*/ 297 w 761"/>
                    <a:gd name="T87" fmla="*/ 1070 h 1080"/>
                    <a:gd name="T88" fmla="*/ 346 w 761"/>
                    <a:gd name="T89" fmla="*/ 1071 h 1080"/>
                    <a:gd name="T90" fmla="*/ 385 w 761"/>
                    <a:gd name="T91" fmla="*/ 1032 h 1080"/>
                    <a:gd name="T92" fmla="*/ 375 w 761"/>
                    <a:gd name="T93" fmla="*/ 974 h 1080"/>
                    <a:gd name="T94" fmla="*/ 415 w 761"/>
                    <a:gd name="T95" fmla="*/ 967 h 1080"/>
                    <a:gd name="T96" fmla="*/ 455 w 761"/>
                    <a:gd name="T97" fmla="*/ 983 h 1080"/>
                    <a:gd name="T98" fmla="*/ 514 w 761"/>
                    <a:gd name="T99" fmla="*/ 947 h 1080"/>
                    <a:gd name="T100" fmla="*/ 595 w 761"/>
                    <a:gd name="T101" fmla="*/ 1004 h 1080"/>
                    <a:gd name="T102" fmla="*/ 647 w 761"/>
                    <a:gd name="T103" fmla="*/ 965 h 1080"/>
                    <a:gd name="T104" fmla="*/ 697 w 761"/>
                    <a:gd name="T105" fmla="*/ 991 h 1080"/>
                    <a:gd name="T106" fmla="*/ 761 w 761"/>
                    <a:gd name="T107" fmla="*/ 95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61" h="1080">
                      <a:moveTo>
                        <a:pt x="723" y="766"/>
                      </a:moveTo>
                      <a:cubicBezTo>
                        <a:pt x="723" y="765"/>
                        <a:pt x="723" y="765"/>
                        <a:pt x="723" y="765"/>
                      </a:cubicBezTo>
                      <a:cubicBezTo>
                        <a:pt x="722" y="764"/>
                        <a:pt x="722" y="764"/>
                        <a:pt x="722" y="764"/>
                      </a:cubicBezTo>
                      <a:cubicBezTo>
                        <a:pt x="722" y="764"/>
                        <a:pt x="722" y="763"/>
                        <a:pt x="722" y="763"/>
                      </a:cubicBezTo>
                      <a:cubicBezTo>
                        <a:pt x="721" y="735"/>
                        <a:pt x="721" y="735"/>
                        <a:pt x="721" y="735"/>
                      </a:cubicBezTo>
                      <a:cubicBezTo>
                        <a:pt x="709" y="717"/>
                        <a:pt x="709" y="717"/>
                        <a:pt x="709" y="717"/>
                      </a:cubicBezTo>
                      <a:cubicBezTo>
                        <a:pt x="709" y="716"/>
                        <a:pt x="709" y="716"/>
                        <a:pt x="709" y="716"/>
                      </a:cubicBezTo>
                      <a:cubicBezTo>
                        <a:pt x="708" y="715"/>
                        <a:pt x="708" y="715"/>
                        <a:pt x="708" y="715"/>
                      </a:cubicBezTo>
                      <a:cubicBezTo>
                        <a:pt x="708" y="715"/>
                        <a:pt x="708" y="715"/>
                        <a:pt x="708" y="714"/>
                      </a:cubicBezTo>
                      <a:cubicBezTo>
                        <a:pt x="697" y="680"/>
                        <a:pt x="697" y="680"/>
                        <a:pt x="697" y="680"/>
                      </a:cubicBezTo>
                      <a:cubicBezTo>
                        <a:pt x="642" y="643"/>
                        <a:pt x="642" y="643"/>
                        <a:pt x="642" y="643"/>
                      </a:cubicBezTo>
                      <a:cubicBezTo>
                        <a:pt x="641" y="643"/>
                        <a:pt x="640" y="642"/>
                        <a:pt x="640" y="641"/>
                      </a:cubicBezTo>
                      <a:cubicBezTo>
                        <a:pt x="640" y="641"/>
                        <a:pt x="640" y="641"/>
                        <a:pt x="640" y="641"/>
                      </a:cubicBezTo>
                      <a:cubicBezTo>
                        <a:pt x="639" y="641"/>
                        <a:pt x="639" y="640"/>
                        <a:pt x="639" y="639"/>
                      </a:cubicBezTo>
                      <a:cubicBezTo>
                        <a:pt x="646" y="624"/>
                        <a:pt x="646" y="624"/>
                        <a:pt x="646" y="624"/>
                      </a:cubicBezTo>
                      <a:cubicBezTo>
                        <a:pt x="644" y="618"/>
                        <a:pt x="644" y="618"/>
                        <a:pt x="644" y="618"/>
                      </a:cubicBezTo>
                      <a:cubicBezTo>
                        <a:pt x="643" y="618"/>
                        <a:pt x="643" y="617"/>
                        <a:pt x="643" y="617"/>
                      </a:cubicBezTo>
                      <a:cubicBezTo>
                        <a:pt x="643" y="615"/>
                        <a:pt x="643" y="615"/>
                        <a:pt x="643" y="615"/>
                      </a:cubicBezTo>
                      <a:cubicBezTo>
                        <a:pt x="642" y="615"/>
                        <a:pt x="642" y="614"/>
                        <a:pt x="643" y="614"/>
                      </a:cubicBezTo>
                      <a:cubicBezTo>
                        <a:pt x="654" y="595"/>
                        <a:pt x="654" y="595"/>
                        <a:pt x="654" y="595"/>
                      </a:cubicBezTo>
                      <a:cubicBezTo>
                        <a:pt x="644" y="588"/>
                        <a:pt x="644" y="588"/>
                        <a:pt x="644" y="588"/>
                      </a:cubicBezTo>
                      <a:cubicBezTo>
                        <a:pt x="643" y="587"/>
                        <a:pt x="643" y="587"/>
                        <a:pt x="643" y="586"/>
                      </a:cubicBezTo>
                      <a:cubicBezTo>
                        <a:pt x="642" y="585"/>
                        <a:pt x="642" y="585"/>
                        <a:pt x="642" y="585"/>
                      </a:cubicBezTo>
                      <a:cubicBezTo>
                        <a:pt x="641" y="585"/>
                        <a:pt x="641" y="584"/>
                        <a:pt x="641" y="584"/>
                      </a:cubicBezTo>
                      <a:cubicBezTo>
                        <a:pt x="641" y="583"/>
                        <a:pt x="641" y="583"/>
                        <a:pt x="642" y="582"/>
                      </a:cubicBezTo>
                      <a:cubicBezTo>
                        <a:pt x="654" y="568"/>
                        <a:pt x="654" y="568"/>
                        <a:pt x="654" y="568"/>
                      </a:cubicBezTo>
                      <a:cubicBezTo>
                        <a:pt x="655" y="553"/>
                        <a:pt x="655" y="553"/>
                        <a:pt x="655" y="553"/>
                      </a:cubicBezTo>
                      <a:cubicBezTo>
                        <a:pt x="643" y="545"/>
                        <a:pt x="643" y="545"/>
                        <a:pt x="643" y="545"/>
                      </a:cubicBezTo>
                      <a:cubicBezTo>
                        <a:pt x="642" y="545"/>
                        <a:pt x="642" y="544"/>
                        <a:pt x="642" y="543"/>
                      </a:cubicBezTo>
                      <a:cubicBezTo>
                        <a:pt x="641" y="543"/>
                        <a:pt x="641" y="542"/>
                        <a:pt x="641" y="542"/>
                      </a:cubicBezTo>
                      <a:cubicBezTo>
                        <a:pt x="643" y="506"/>
                        <a:pt x="643" y="506"/>
                        <a:pt x="643" y="506"/>
                      </a:cubicBezTo>
                      <a:cubicBezTo>
                        <a:pt x="637" y="498"/>
                        <a:pt x="637" y="498"/>
                        <a:pt x="637" y="498"/>
                      </a:cubicBezTo>
                      <a:cubicBezTo>
                        <a:pt x="598" y="504"/>
                        <a:pt x="598" y="504"/>
                        <a:pt x="598" y="504"/>
                      </a:cubicBezTo>
                      <a:cubicBezTo>
                        <a:pt x="597" y="504"/>
                        <a:pt x="596" y="504"/>
                        <a:pt x="595" y="503"/>
                      </a:cubicBezTo>
                      <a:cubicBezTo>
                        <a:pt x="577" y="483"/>
                        <a:pt x="577" y="483"/>
                        <a:pt x="577" y="483"/>
                      </a:cubicBezTo>
                      <a:cubicBezTo>
                        <a:pt x="577" y="482"/>
                        <a:pt x="576" y="481"/>
                        <a:pt x="576" y="481"/>
                      </a:cubicBezTo>
                      <a:cubicBezTo>
                        <a:pt x="576" y="481"/>
                        <a:pt x="576" y="481"/>
                        <a:pt x="576" y="481"/>
                      </a:cubicBezTo>
                      <a:cubicBezTo>
                        <a:pt x="576" y="481"/>
                        <a:pt x="576" y="481"/>
                        <a:pt x="576" y="481"/>
                      </a:cubicBezTo>
                      <a:cubicBezTo>
                        <a:pt x="576" y="480"/>
                        <a:pt x="576" y="480"/>
                        <a:pt x="576" y="480"/>
                      </a:cubicBezTo>
                      <a:cubicBezTo>
                        <a:pt x="575" y="469"/>
                        <a:pt x="575" y="469"/>
                        <a:pt x="575" y="469"/>
                      </a:cubicBezTo>
                      <a:cubicBezTo>
                        <a:pt x="575" y="469"/>
                        <a:pt x="575" y="468"/>
                        <a:pt x="575" y="468"/>
                      </a:cubicBezTo>
                      <a:cubicBezTo>
                        <a:pt x="581" y="463"/>
                        <a:pt x="581" y="463"/>
                        <a:pt x="581" y="463"/>
                      </a:cubicBezTo>
                      <a:cubicBezTo>
                        <a:pt x="581" y="442"/>
                        <a:pt x="581" y="442"/>
                        <a:pt x="581" y="442"/>
                      </a:cubicBezTo>
                      <a:cubicBezTo>
                        <a:pt x="581" y="441"/>
                        <a:pt x="581" y="440"/>
                        <a:pt x="582" y="440"/>
                      </a:cubicBezTo>
                      <a:cubicBezTo>
                        <a:pt x="592" y="439"/>
                        <a:pt x="592" y="439"/>
                        <a:pt x="592" y="439"/>
                      </a:cubicBezTo>
                      <a:cubicBezTo>
                        <a:pt x="593" y="437"/>
                        <a:pt x="593" y="437"/>
                        <a:pt x="593" y="437"/>
                      </a:cubicBezTo>
                      <a:cubicBezTo>
                        <a:pt x="561" y="418"/>
                        <a:pt x="561" y="418"/>
                        <a:pt x="561" y="418"/>
                      </a:cubicBezTo>
                      <a:cubicBezTo>
                        <a:pt x="560" y="418"/>
                        <a:pt x="559" y="417"/>
                        <a:pt x="559" y="416"/>
                      </a:cubicBezTo>
                      <a:cubicBezTo>
                        <a:pt x="559" y="416"/>
                        <a:pt x="559" y="416"/>
                        <a:pt x="559" y="416"/>
                      </a:cubicBezTo>
                      <a:cubicBezTo>
                        <a:pt x="558" y="416"/>
                        <a:pt x="558" y="415"/>
                        <a:pt x="558" y="414"/>
                      </a:cubicBezTo>
                      <a:cubicBezTo>
                        <a:pt x="565" y="392"/>
                        <a:pt x="565" y="392"/>
                        <a:pt x="565" y="392"/>
                      </a:cubicBezTo>
                      <a:cubicBezTo>
                        <a:pt x="565" y="392"/>
                        <a:pt x="565" y="392"/>
                        <a:pt x="565" y="392"/>
                      </a:cubicBezTo>
                      <a:cubicBezTo>
                        <a:pt x="579" y="372"/>
                        <a:pt x="579" y="372"/>
                        <a:pt x="579" y="372"/>
                      </a:cubicBezTo>
                      <a:cubicBezTo>
                        <a:pt x="578" y="370"/>
                        <a:pt x="578" y="370"/>
                        <a:pt x="578" y="370"/>
                      </a:cubicBezTo>
                      <a:cubicBezTo>
                        <a:pt x="578" y="370"/>
                        <a:pt x="578" y="370"/>
                        <a:pt x="578" y="370"/>
                      </a:cubicBezTo>
                      <a:cubicBezTo>
                        <a:pt x="577" y="367"/>
                        <a:pt x="577" y="367"/>
                        <a:pt x="577" y="367"/>
                      </a:cubicBezTo>
                      <a:cubicBezTo>
                        <a:pt x="577" y="367"/>
                        <a:pt x="577" y="366"/>
                        <a:pt x="578" y="365"/>
                      </a:cubicBezTo>
                      <a:cubicBezTo>
                        <a:pt x="586" y="356"/>
                        <a:pt x="586" y="356"/>
                        <a:pt x="586" y="356"/>
                      </a:cubicBezTo>
                      <a:cubicBezTo>
                        <a:pt x="587" y="356"/>
                        <a:pt x="587" y="356"/>
                        <a:pt x="588" y="356"/>
                      </a:cubicBezTo>
                      <a:cubicBezTo>
                        <a:pt x="591" y="357"/>
                        <a:pt x="591" y="357"/>
                        <a:pt x="591" y="357"/>
                      </a:cubicBezTo>
                      <a:cubicBezTo>
                        <a:pt x="599" y="338"/>
                        <a:pt x="599" y="338"/>
                        <a:pt x="599" y="338"/>
                      </a:cubicBezTo>
                      <a:cubicBezTo>
                        <a:pt x="599" y="337"/>
                        <a:pt x="599" y="337"/>
                        <a:pt x="599" y="337"/>
                      </a:cubicBezTo>
                      <a:cubicBezTo>
                        <a:pt x="612" y="321"/>
                        <a:pt x="612" y="321"/>
                        <a:pt x="612" y="321"/>
                      </a:cubicBezTo>
                      <a:cubicBezTo>
                        <a:pt x="608" y="315"/>
                        <a:pt x="608" y="315"/>
                        <a:pt x="608" y="315"/>
                      </a:cubicBezTo>
                      <a:cubicBezTo>
                        <a:pt x="608" y="314"/>
                        <a:pt x="608" y="314"/>
                        <a:pt x="608" y="314"/>
                      </a:cubicBezTo>
                      <a:cubicBezTo>
                        <a:pt x="607" y="312"/>
                        <a:pt x="607" y="312"/>
                        <a:pt x="607" y="312"/>
                      </a:cubicBezTo>
                      <a:cubicBezTo>
                        <a:pt x="607" y="312"/>
                        <a:pt x="607" y="311"/>
                        <a:pt x="607" y="310"/>
                      </a:cubicBezTo>
                      <a:cubicBezTo>
                        <a:pt x="614" y="299"/>
                        <a:pt x="614" y="299"/>
                        <a:pt x="614" y="299"/>
                      </a:cubicBezTo>
                      <a:cubicBezTo>
                        <a:pt x="612" y="278"/>
                        <a:pt x="612" y="278"/>
                        <a:pt x="612" y="278"/>
                      </a:cubicBezTo>
                      <a:cubicBezTo>
                        <a:pt x="602" y="266"/>
                        <a:pt x="602" y="266"/>
                        <a:pt x="602" y="266"/>
                      </a:cubicBezTo>
                      <a:cubicBezTo>
                        <a:pt x="602" y="266"/>
                        <a:pt x="602" y="265"/>
                        <a:pt x="602" y="265"/>
                      </a:cubicBezTo>
                      <a:cubicBezTo>
                        <a:pt x="602" y="264"/>
                        <a:pt x="602" y="264"/>
                        <a:pt x="602" y="264"/>
                      </a:cubicBezTo>
                      <a:cubicBezTo>
                        <a:pt x="601" y="264"/>
                        <a:pt x="601" y="263"/>
                        <a:pt x="601" y="263"/>
                      </a:cubicBezTo>
                      <a:cubicBezTo>
                        <a:pt x="601" y="255"/>
                        <a:pt x="601" y="255"/>
                        <a:pt x="601" y="255"/>
                      </a:cubicBezTo>
                      <a:cubicBezTo>
                        <a:pt x="601" y="255"/>
                        <a:pt x="601" y="255"/>
                        <a:pt x="602" y="254"/>
                      </a:cubicBezTo>
                      <a:cubicBezTo>
                        <a:pt x="620" y="227"/>
                        <a:pt x="620" y="227"/>
                        <a:pt x="620" y="227"/>
                      </a:cubicBezTo>
                      <a:cubicBezTo>
                        <a:pt x="620" y="227"/>
                        <a:pt x="620" y="227"/>
                        <a:pt x="620" y="227"/>
                      </a:cubicBezTo>
                      <a:cubicBezTo>
                        <a:pt x="637" y="214"/>
                        <a:pt x="637" y="214"/>
                        <a:pt x="637" y="214"/>
                      </a:cubicBezTo>
                      <a:cubicBezTo>
                        <a:pt x="644" y="185"/>
                        <a:pt x="644" y="185"/>
                        <a:pt x="644" y="185"/>
                      </a:cubicBezTo>
                      <a:cubicBezTo>
                        <a:pt x="644" y="185"/>
                        <a:pt x="645" y="184"/>
                        <a:pt x="646" y="184"/>
                      </a:cubicBezTo>
                      <a:cubicBezTo>
                        <a:pt x="646" y="184"/>
                        <a:pt x="647" y="184"/>
                        <a:pt x="648" y="185"/>
                      </a:cubicBezTo>
                      <a:cubicBezTo>
                        <a:pt x="655" y="195"/>
                        <a:pt x="655" y="195"/>
                        <a:pt x="655" y="195"/>
                      </a:cubicBezTo>
                      <a:cubicBezTo>
                        <a:pt x="671" y="195"/>
                        <a:pt x="671" y="195"/>
                        <a:pt x="671" y="195"/>
                      </a:cubicBezTo>
                      <a:cubicBezTo>
                        <a:pt x="671" y="182"/>
                        <a:pt x="671" y="182"/>
                        <a:pt x="671" y="182"/>
                      </a:cubicBezTo>
                      <a:cubicBezTo>
                        <a:pt x="671" y="182"/>
                        <a:pt x="671" y="181"/>
                        <a:pt x="671" y="181"/>
                      </a:cubicBezTo>
                      <a:cubicBezTo>
                        <a:pt x="683" y="161"/>
                        <a:pt x="683" y="161"/>
                        <a:pt x="683" y="161"/>
                      </a:cubicBezTo>
                      <a:cubicBezTo>
                        <a:pt x="683" y="141"/>
                        <a:pt x="683" y="141"/>
                        <a:pt x="683" y="141"/>
                      </a:cubicBezTo>
                      <a:cubicBezTo>
                        <a:pt x="683" y="141"/>
                        <a:pt x="684" y="141"/>
                        <a:pt x="684" y="141"/>
                      </a:cubicBezTo>
                      <a:cubicBezTo>
                        <a:pt x="702" y="98"/>
                        <a:pt x="702" y="98"/>
                        <a:pt x="702" y="98"/>
                      </a:cubicBezTo>
                      <a:cubicBezTo>
                        <a:pt x="697" y="86"/>
                        <a:pt x="697" y="86"/>
                        <a:pt x="697" y="86"/>
                      </a:cubicBezTo>
                      <a:cubicBezTo>
                        <a:pt x="697" y="86"/>
                        <a:pt x="697" y="86"/>
                        <a:pt x="697" y="86"/>
                      </a:cubicBezTo>
                      <a:cubicBezTo>
                        <a:pt x="696" y="84"/>
                        <a:pt x="696" y="84"/>
                        <a:pt x="696" y="84"/>
                      </a:cubicBezTo>
                      <a:cubicBezTo>
                        <a:pt x="696" y="84"/>
                        <a:pt x="696" y="84"/>
                        <a:pt x="696" y="84"/>
                      </a:cubicBezTo>
                      <a:cubicBezTo>
                        <a:pt x="697" y="59"/>
                        <a:pt x="697" y="59"/>
                        <a:pt x="697" y="59"/>
                      </a:cubicBezTo>
                      <a:cubicBezTo>
                        <a:pt x="697" y="58"/>
                        <a:pt x="698" y="57"/>
                        <a:pt x="699" y="57"/>
                      </a:cubicBezTo>
                      <a:cubicBezTo>
                        <a:pt x="706" y="57"/>
                        <a:pt x="706" y="57"/>
                        <a:pt x="706" y="57"/>
                      </a:cubicBezTo>
                      <a:cubicBezTo>
                        <a:pt x="711" y="53"/>
                        <a:pt x="711" y="53"/>
                        <a:pt x="711" y="53"/>
                      </a:cubicBezTo>
                      <a:cubicBezTo>
                        <a:pt x="711" y="47"/>
                        <a:pt x="711" y="47"/>
                        <a:pt x="711" y="47"/>
                      </a:cubicBezTo>
                      <a:cubicBezTo>
                        <a:pt x="711" y="46"/>
                        <a:pt x="711" y="45"/>
                        <a:pt x="712" y="45"/>
                      </a:cubicBezTo>
                      <a:cubicBezTo>
                        <a:pt x="721" y="41"/>
                        <a:pt x="721" y="41"/>
                        <a:pt x="721" y="41"/>
                      </a:cubicBezTo>
                      <a:cubicBezTo>
                        <a:pt x="714" y="16"/>
                        <a:pt x="714" y="16"/>
                        <a:pt x="714" y="16"/>
                      </a:cubicBezTo>
                      <a:cubicBezTo>
                        <a:pt x="714" y="15"/>
                        <a:pt x="714" y="15"/>
                        <a:pt x="714" y="14"/>
                      </a:cubicBezTo>
                      <a:cubicBezTo>
                        <a:pt x="714" y="14"/>
                        <a:pt x="715" y="14"/>
                        <a:pt x="715" y="14"/>
                      </a:cubicBezTo>
                      <a:cubicBezTo>
                        <a:pt x="718" y="13"/>
                        <a:pt x="718" y="13"/>
                        <a:pt x="718" y="13"/>
                      </a:cubicBezTo>
                      <a:cubicBezTo>
                        <a:pt x="715" y="4"/>
                        <a:pt x="715" y="4"/>
                        <a:pt x="715" y="4"/>
                      </a:cubicBezTo>
                      <a:cubicBezTo>
                        <a:pt x="715" y="3"/>
                        <a:pt x="715" y="3"/>
                        <a:pt x="715" y="2"/>
                      </a:cubicBezTo>
                      <a:cubicBezTo>
                        <a:pt x="716" y="2"/>
                        <a:pt x="716" y="2"/>
                        <a:pt x="716" y="2"/>
                      </a:cubicBezTo>
                      <a:cubicBezTo>
                        <a:pt x="713" y="1"/>
                        <a:pt x="713" y="1"/>
                        <a:pt x="713" y="1"/>
                      </a:cubicBezTo>
                      <a:cubicBezTo>
                        <a:pt x="713" y="1"/>
                        <a:pt x="713" y="1"/>
                        <a:pt x="712" y="1"/>
                      </a:cubicBezTo>
                      <a:cubicBezTo>
                        <a:pt x="710" y="0"/>
                        <a:pt x="710" y="0"/>
                        <a:pt x="710" y="0"/>
                      </a:cubicBezTo>
                      <a:cubicBezTo>
                        <a:pt x="705" y="5"/>
                        <a:pt x="705" y="5"/>
                        <a:pt x="705" y="5"/>
                      </a:cubicBezTo>
                      <a:cubicBezTo>
                        <a:pt x="701" y="25"/>
                        <a:pt x="701" y="25"/>
                        <a:pt x="701" y="25"/>
                      </a:cubicBezTo>
                      <a:cubicBezTo>
                        <a:pt x="701" y="25"/>
                        <a:pt x="700" y="25"/>
                        <a:pt x="700" y="25"/>
                      </a:cubicBezTo>
                      <a:cubicBezTo>
                        <a:pt x="700" y="26"/>
                        <a:pt x="700" y="26"/>
                        <a:pt x="700" y="26"/>
                      </a:cubicBezTo>
                      <a:cubicBezTo>
                        <a:pt x="700" y="27"/>
                        <a:pt x="700" y="27"/>
                        <a:pt x="699" y="28"/>
                      </a:cubicBezTo>
                      <a:cubicBezTo>
                        <a:pt x="692" y="31"/>
                        <a:pt x="692" y="31"/>
                        <a:pt x="692" y="31"/>
                      </a:cubicBezTo>
                      <a:cubicBezTo>
                        <a:pt x="683" y="47"/>
                        <a:pt x="683" y="47"/>
                        <a:pt x="683" y="47"/>
                      </a:cubicBezTo>
                      <a:cubicBezTo>
                        <a:pt x="683" y="48"/>
                        <a:pt x="682" y="48"/>
                        <a:pt x="681" y="48"/>
                      </a:cubicBezTo>
                      <a:cubicBezTo>
                        <a:pt x="671" y="48"/>
                        <a:pt x="671" y="48"/>
                        <a:pt x="671" y="48"/>
                      </a:cubicBezTo>
                      <a:cubicBezTo>
                        <a:pt x="663" y="54"/>
                        <a:pt x="663" y="54"/>
                        <a:pt x="663" y="54"/>
                      </a:cubicBezTo>
                      <a:cubicBezTo>
                        <a:pt x="664" y="62"/>
                        <a:pt x="664" y="62"/>
                        <a:pt x="664" y="62"/>
                      </a:cubicBezTo>
                      <a:cubicBezTo>
                        <a:pt x="664" y="63"/>
                        <a:pt x="664" y="63"/>
                        <a:pt x="664" y="64"/>
                      </a:cubicBezTo>
                      <a:cubicBezTo>
                        <a:pt x="664" y="64"/>
                        <a:pt x="664" y="64"/>
                        <a:pt x="664" y="64"/>
                      </a:cubicBezTo>
                      <a:cubicBezTo>
                        <a:pt x="664" y="65"/>
                        <a:pt x="663" y="65"/>
                        <a:pt x="663" y="66"/>
                      </a:cubicBezTo>
                      <a:cubicBezTo>
                        <a:pt x="658" y="72"/>
                        <a:pt x="658" y="72"/>
                        <a:pt x="658" y="72"/>
                      </a:cubicBezTo>
                      <a:cubicBezTo>
                        <a:pt x="657" y="91"/>
                        <a:pt x="657" y="91"/>
                        <a:pt x="657" y="91"/>
                      </a:cubicBezTo>
                      <a:cubicBezTo>
                        <a:pt x="657" y="92"/>
                        <a:pt x="657" y="92"/>
                        <a:pt x="657" y="92"/>
                      </a:cubicBezTo>
                      <a:cubicBezTo>
                        <a:pt x="656" y="93"/>
                        <a:pt x="656" y="93"/>
                        <a:pt x="656" y="93"/>
                      </a:cubicBezTo>
                      <a:cubicBezTo>
                        <a:pt x="656" y="93"/>
                        <a:pt x="656" y="94"/>
                        <a:pt x="656" y="94"/>
                      </a:cubicBezTo>
                      <a:cubicBezTo>
                        <a:pt x="650" y="102"/>
                        <a:pt x="650" y="102"/>
                        <a:pt x="650" y="102"/>
                      </a:cubicBezTo>
                      <a:cubicBezTo>
                        <a:pt x="654" y="106"/>
                        <a:pt x="654" y="106"/>
                        <a:pt x="654" y="106"/>
                      </a:cubicBezTo>
                      <a:cubicBezTo>
                        <a:pt x="655" y="107"/>
                        <a:pt x="655" y="108"/>
                        <a:pt x="654" y="108"/>
                      </a:cubicBezTo>
                      <a:cubicBezTo>
                        <a:pt x="653" y="110"/>
                        <a:pt x="653" y="110"/>
                        <a:pt x="653" y="110"/>
                      </a:cubicBezTo>
                      <a:cubicBezTo>
                        <a:pt x="653" y="110"/>
                        <a:pt x="653" y="111"/>
                        <a:pt x="653" y="111"/>
                      </a:cubicBezTo>
                      <a:cubicBezTo>
                        <a:pt x="649" y="116"/>
                        <a:pt x="649" y="116"/>
                        <a:pt x="649" y="116"/>
                      </a:cubicBezTo>
                      <a:cubicBezTo>
                        <a:pt x="649" y="117"/>
                        <a:pt x="648" y="117"/>
                        <a:pt x="647" y="117"/>
                      </a:cubicBezTo>
                      <a:cubicBezTo>
                        <a:pt x="635" y="120"/>
                        <a:pt x="635" y="120"/>
                        <a:pt x="635" y="120"/>
                      </a:cubicBezTo>
                      <a:cubicBezTo>
                        <a:pt x="634" y="120"/>
                        <a:pt x="634" y="120"/>
                        <a:pt x="633" y="119"/>
                      </a:cubicBezTo>
                      <a:cubicBezTo>
                        <a:pt x="611" y="109"/>
                        <a:pt x="611" y="109"/>
                        <a:pt x="611" y="109"/>
                      </a:cubicBezTo>
                      <a:cubicBezTo>
                        <a:pt x="601" y="111"/>
                        <a:pt x="601" y="111"/>
                        <a:pt x="601" y="111"/>
                      </a:cubicBezTo>
                      <a:cubicBezTo>
                        <a:pt x="600" y="111"/>
                        <a:pt x="599" y="110"/>
                        <a:pt x="598" y="109"/>
                      </a:cubicBezTo>
                      <a:cubicBezTo>
                        <a:pt x="570" y="74"/>
                        <a:pt x="570" y="74"/>
                        <a:pt x="570" y="74"/>
                      </a:cubicBezTo>
                      <a:cubicBezTo>
                        <a:pt x="547" y="73"/>
                        <a:pt x="547" y="73"/>
                        <a:pt x="547" y="73"/>
                      </a:cubicBezTo>
                      <a:cubicBezTo>
                        <a:pt x="540" y="81"/>
                        <a:pt x="540" y="81"/>
                        <a:pt x="540" y="81"/>
                      </a:cubicBezTo>
                      <a:cubicBezTo>
                        <a:pt x="532" y="106"/>
                        <a:pt x="532" y="106"/>
                        <a:pt x="532" y="106"/>
                      </a:cubicBezTo>
                      <a:cubicBezTo>
                        <a:pt x="531" y="106"/>
                        <a:pt x="531" y="107"/>
                        <a:pt x="531" y="107"/>
                      </a:cubicBezTo>
                      <a:cubicBezTo>
                        <a:pt x="531" y="107"/>
                        <a:pt x="530" y="107"/>
                        <a:pt x="530" y="107"/>
                      </a:cubicBezTo>
                      <a:cubicBezTo>
                        <a:pt x="530" y="107"/>
                        <a:pt x="530" y="108"/>
                        <a:pt x="530" y="108"/>
                      </a:cubicBezTo>
                      <a:cubicBezTo>
                        <a:pt x="529" y="108"/>
                        <a:pt x="528" y="108"/>
                        <a:pt x="527" y="108"/>
                      </a:cubicBezTo>
                      <a:cubicBezTo>
                        <a:pt x="522" y="106"/>
                        <a:pt x="522" y="106"/>
                        <a:pt x="522" y="106"/>
                      </a:cubicBezTo>
                      <a:cubicBezTo>
                        <a:pt x="521" y="109"/>
                        <a:pt x="521" y="109"/>
                        <a:pt x="521" y="109"/>
                      </a:cubicBezTo>
                      <a:cubicBezTo>
                        <a:pt x="518" y="140"/>
                        <a:pt x="518" y="140"/>
                        <a:pt x="518" y="140"/>
                      </a:cubicBezTo>
                      <a:cubicBezTo>
                        <a:pt x="518" y="140"/>
                        <a:pt x="517" y="140"/>
                        <a:pt x="517" y="141"/>
                      </a:cubicBezTo>
                      <a:cubicBezTo>
                        <a:pt x="517" y="142"/>
                        <a:pt x="517" y="142"/>
                        <a:pt x="516" y="143"/>
                      </a:cubicBezTo>
                      <a:cubicBezTo>
                        <a:pt x="507" y="149"/>
                        <a:pt x="507" y="149"/>
                        <a:pt x="507" y="149"/>
                      </a:cubicBezTo>
                      <a:cubicBezTo>
                        <a:pt x="507" y="150"/>
                        <a:pt x="506" y="150"/>
                        <a:pt x="505" y="150"/>
                      </a:cubicBezTo>
                      <a:cubicBezTo>
                        <a:pt x="481" y="147"/>
                        <a:pt x="481" y="147"/>
                        <a:pt x="481" y="147"/>
                      </a:cubicBezTo>
                      <a:cubicBezTo>
                        <a:pt x="470" y="177"/>
                        <a:pt x="470" y="177"/>
                        <a:pt x="470" y="177"/>
                      </a:cubicBezTo>
                      <a:cubicBezTo>
                        <a:pt x="470" y="178"/>
                        <a:pt x="469" y="178"/>
                        <a:pt x="469" y="178"/>
                      </a:cubicBezTo>
                      <a:cubicBezTo>
                        <a:pt x="455" y="192"/>
                        <a:pt x="455" y="192"/>
                        <a:pt x="455" y="192"/>
                      </a:cubicBezTo>
                      <a:cubicBezTo>
                        <a:pt x="455" y="193"/>
                        <a:pt x="454" y="193"/>
                        <a:pt x="453" y="193"/>
                      </a:cubicBezTo>
                      <a:cubicBezTo>
                        <a:pt x="429" y="196"/>
                        <a:pt x="429" y="196"/>
                        <a:pt x="429" y="196"/>
                      </a:cubicBezTo>
                      <a:cubicBezTo>
                        <a:pt x="413" y="212"/>
                        <a:pt x="413" y="212"/>
                        <a:pt x="413" y="212"/>
                      </a:cubicBezTo>
                      <a:cubicBezTo>
                        <a:pt x="413" y="213"/>
                        <a:pt x="412" y="213"/>
                        <a:pt x="411" y="213"/>
                      </a:cubicBezTo>
                      <a:cubicBezTo>
                        <a:pt x="395" y="212"/>
                        <a:pt x="395" y="212"/>
                        <a:pt x="395" y="212"/>
                      </a:cubicBezTo>
                      <a:cubicBezTo>
                        <a:pt x="394" y="212"/>
                        <a:pt x="393" y="211"/>
                        <a:pt x="393" y="210"/>
                      </a:cubicBezTo>
                      <a:cubicBezTo>
                        <a:pt x="375" y="178"/>
                        <a:pt x="375" y="178"/>
                        <a:pt x="375" y="178"/>
                      </a:cubicBezTo>
                      <a:cubicBezTo>
                        <a:pt x="366" y="176"/>
                        <a:pt x="366" y="176"/>
                        <a:pt x="366" y="176"/>
                      </a:cubicBezTo>
                      <a:cubicBezTo>
                        <a:pt x="368" y="189"/>
                        <a:pt x="368" y="189"/>
                        <a:pt x="368" y="189"/>
                      </a:cubicBezTo>
                      <a:cubicBezTo>
                        <a:pt x="368" y="189"/>
                        <a:pt x="368" y="190"/>
                        <a:pt x="367" y="191"/>
                      </a:cubicBezTo>
                      <a:cubicBezTo>
                        <a:pt x="367" y="191"/>
                        <a:pt x="367" y="191"/>
                        <a:pt x="367" y="191"/>
                      </a:cubicBezTo>
                      <a:cubicBezTo>
                        <a:pt x="367" y="192"/>
                        <a:pt x="367" y="192"/>
                        <a:pt x="366" y="193"/>
                      </a:cubicBezTo>
                      <a:cubicBezTo>
                        <a:pt x="348" y="211"/>
                        <a:pt x="348" y="211"/>
                        <a:pt x="348" y="211"/>
                      </a:cubicBezTo>
                      <a:cubicBezTo>
                        <a:pt x="333" y="235"/>
                        <a:pt x="333" y="235"/>
                        <a:pt x="333" y="235"/>
                      </a:cubicBezTo>
                      <a:cubicBezTo>
                        <a:pt x="333" y="236"/>
                        <a:pt x="332" y="236"/>
                        <a:pt x="332" y="236"/>
                      </a:cubicBezTo>
                      <a:cubicBezTo>
                        <a:pt x="318" y="243"/>
                        <a:pt x="318" y="243"/>
                        <a:pt x="318" y="243"/>
                      </a:cubicBezTo>
                      <a:cubicBezTo>
                        <a:pt x="319" y="258"/>
                        <a:pt x="319" y="258"/>
                        <a:pt x="319" y="258"/>
                      </a:cubicBezTo>
                      <a:cubicBezTo>
                        <a:pt x="319" y="258"/>
                        <a:pt x="318" y="259"/>
                        <a:pt x="318" y="259"/>
                      </a:cubicBezTo>
                      <a:cubicBezTo>
                        <a:pt x="318" y="259"/>
                        <a:pt x="318" y="259"/>
                        <a:pt x="318" y="259"/>
                      </a:cubicBezTo>
                      <a:cubicBezTo>
                        <a:pt x="317" y="260"/>
                        <a:pt x="317" y="261"/>
                        <a:pt x="317" y="261"/>
                      </a:cubicBezTo>
                      <a:cubicBezTo>
                        <a:pt x="310" y="268"/>
                        <a:pt x="310" y="268"/>
                        <a:pt x="310" y="268"/>
                      </a:cubicBezTo>
                      <a:cubicBezTo>
                        <a:pt x="310" y="269"/>
                        <a:pt x="308" y="270"/>
                        <a:pt x="307" y="269"/>
                      </a:cubicBezTo>
                      <a:cubicBezTo>
                        <a:pt x="264" y="253"/>
                        <a:pt x="264" y="253"/>
                        <a:pt x="264" y="253"/>
                      </a:cubicBezTo>
                      <a:cubicBezTo>
                        <a:pt x="263" y="254"/>
                        <a:pt x="263" y="254"/>
                        <a:pt x="263" y="254"/>
                      </a:cubicBezTo>
                      <a:cubicBezTo>
                        <a:pt x="261" y="265"/>
                        <a:pt x="261" y="265"/>
                        <a:pt x="261" y="265"/>
                      </a:cubicBezTo>
                      <a:cubicBezTo>
                        <a:pt x="260" y="266"/>
                        <a:pt x="260" y="266"/>
                        <a:pt x="260" y="266"/>
                      </a:cubicBezTo>
                      <a:cubicBezTo>
                        <a:pt x="260" y="266"/>
                        <a:pt x="259" y="266"/>
                        <a:pt x="259" y="266"/>
                      </a:cubicBezTo>
                      <a:cubicBezTo>
                        <a:pt x="259" y="267"/>
                        <a:pt x="259" y="267"/>
                        <a:pt x="259" y="267"/>
                      </a:cubicBezTo>
                      <a:cubicBezTo>
                        <a:pt x="258" y="267"/>
                        <a:pt x="257" y="268"/>
                        <a:pt x="257" y="267"/>
                      </a:cubicBezTo>
                      <a:cubicBezTo>
                        <a:pt x="244" y="265"/>
                        <a:pt x="244" y="265"/>
                        <a:pt x="244" y="265"/>
                      </a:cubicBezTo>
                      <a:cubicBezTo>
                        <a:pt x="231" y="283"/>
                        <a:pt x="231" y="283"/>
                        <a:pt x="231" y="283"/>
                      </a:cubicBezTo>
                      <a:cubicBezTo>
                        <a:pt x="230" y="284"/>
                        <a:pt x="229" y="285"/>
                        <a:pt x="228" y="285"/>
                      </a:cubicBezTo>
                      <a:cubicBezTo>
                        <a:pt x="222" y="283"/>
                        <a:pt x="222" y="283"/>
                        <a:pt x="222" y="283"/>
                      </a:cubicBezTo>
                      <a:cubicBezTo>
                        <a:pt x="222" y="283"/>
                        <a:pt x="221" y="283"/>
                        <a:pt x="220" y="282"/>
                      </a:cubicBezTo>
                      <a:cubicBezTo>
                        <a:pt x="213" y="270"/>
                        <a:pt x="213" y="270"/>
                        <a:pt x="213" y="270"/>
                      </a:cubicBezTo>
                      <a:cubicBezTo>
                        <a:pt x="201" y="267"/>
                        <a:pt x="201" y="267"/>
                        <a:pt x="201" y="267"/>
                      </a:cubicBezTo>
                      <a:cubicBezTo>
                        <a:pt x="201" y="267"/>
                        <a:pt x="200" y="267"/>
                        <a:pt x="200" y="266"/>
                      </a:cubicBezTo>
                      <a:cubicBezTo>
                        <a:pt x="188" y="256"/>
                        <a:pt x="188" y="256"/>
                        <a:pt x="188" y="256"/>
                      </a:cubicBezTo>
                      <a:cubicBezTo>
                        <a:pt x="188" y="255"/>
                        <a:pt x="188" y="255"/>
                        <a:pt x="187" y="255"/>
                      </a:cubicBezTo>
                      <a:cubicBezTo>
                        <a:pt x="177" y="233"/>
                        <a:pt x="177" y="233"/>
                        <a:pt x="177" y="233"/>
                      </a:cubicBezTo>
                      <a:cubicBezTo>
                        <a:pt x="162" y="216"/>
                        <a:pt x="162" y="216"/>
                        <a:pt x="162" y="216"/>
                      </a:cubicBezTo>
                      <a:cubicBezTo>
                        <a:pt x="158" y="227"/>
                        <a:pt x="158" y="227"/>
                        <a:pt x="158" y="227"/>
                      </a:cubicBezTo>
                      <a:cubicBezTo>
                        <a:pt x="160" y="290"/>
                        <a:pt x="160" y="290"/>
                        <a:pt x="160" y="290"/>
                      </a:cubicBezTo>
                      <a:cubicBezTo>
                        <a:pt x="166" y="317"/>
                        <a:pt x="166" y="317"/>
                        <a:pt x="166" y="317"/>
                      </a:cubicBezTo>
                      <a:cubicBezTo>
                        <a:pt x="166" y="317"/>
                        <a:pt x="166" y="317"/>
                        <a:pt x="166" y="318"/>
                      </a:cubicBezTo>
                      <a:cubicBezTo>
                        <a:pt x="160" y="362"/>
                        <a:pt x="160" y="362"/>
                        <a:pt x="160" y="362"/>
                      </a:cubicBezTo>
                      <a:cubicBezTo>
                        <a:pt x="180" y="409"/>
                        <a:pt x="180" y="409"/>
                        <a:pt x="180" y="409"/>
                      </a:cubicBezTo>
                      <a:cubicBezTo>
                        <a:pt x="185" y="434"/>
                        <a:pt x="185" y="434"/>
                        <a:pt x="185" y="434"/>
                      </a:cubicBezTo>
                      <a:cubicBezTo>
                        <a:pt x="185" y="435"/>
                        <a:pt x="185" y="435"/>
                        <a:pt x="185" y="436"/>
                      </a:cubicBezTo>
                      <a:cubicBezTo>
                        <a:pt x="160" y="471"/>
                        <a:pt x="160" y="471"/>
                        <a:pt x="160" y="471"/>
                      </a:cubicBezTo>
                      <a:cubicBezTo>
                        <a:pt x="160" y="471"/>
                        <a:pt x="160" y="471"/>
                        <a:pt x="159" y="471"/>
                      </a:cubicBezTo>
                      <a:cubicBezTo>
                        <a:pt x="143" y="475"/>
                        <a:pt x="143" y="475"/>
                        <a:pt x="143" y="475"/>
                      </a:cubicBezTo>
                      <a:cubicBezTo>
                        <a:pt x="122" y="492"/>
                        <a:pt x="122" y="492"/>
                        <a:pt x="122" y="492"/>
                      </a:cubicBezTo>
                      <a:cubicBezTo>
                        <a:pt x="122" y="492"/>
                        <a:pt x="121" y="492"/>
                        <a:pt x="121" y="492"/>
                      </a:cubicBezTo>
                      <a:cubicBezTo>
                        <a:pt x="98" y="491"/>
                        <a:pt x="98" y="491"/>
                        <a:pt x="98" y="491"/>
                      </a:cubicBezTo>
                      <a:cubicBezTo>
                        <a:pt x="89" y="499"/>
                        <a:pt x="89" y="499"/>
                        <a:pt x="89" y="499"/>
                      </a:cubicBezTo>
                      <a:cubicBezTo>
                        <a:pt x="89" y="499"/>
                        <a:pt x="88" y="499"/>
                        <a:pt x="88" y="499"/>
                      </a:cubicBezTo>
                      <a:cubicBezTo>
                        <a:pt x="62" y="495"/>
                        <a:pt x="62" y="495"/>
                        <a:pt x="62" y="495"/>
                      </a:cubicBezTo>
                      <a:cubicBezTo>
                        <a:pt x="61" y="507"/>
                        <a:pt x="61" y="507"/>
                        <a:pt x="61" y="507"/>
                      </a:cubicBezTo>
                      <a:cubicBezTo>
                        <a:pt x="65" y="525"/>
                        <a:pt x="65" y="525"/>
                        <a:pt x="65" y="525"/>
                      </a:cubicBezTo>
                      <a:cubicBezTo>
                        <a:pt x="70" y="531"/>
                        <a:pt x="70" y="531"/>
                        <a:pt x="70" y="531"/>
                      </a:cubicBezTo>
                      <a:cubicBezTo>
                        <a:pt x="71" y="531"/>
                        <a:pt x="71" y="532"/>
                        <a:pt x="71" y="532"/>
                      </a:cubicBezTo>
                      <a:cubicBezTo>
                        <a:pt x="69" y="551"/>
                        <a:pt x="69" y="551"/>
                        <a:pt x="69" y="551"/>
                      </a:cubicBezTo>
                      <a:cubicBezTo>
                        <a:pt x="77" y="564"/>
                        <a:pt x="77" y="564"/>
                        <a:pt x="77" y="564"/>
                      </a:cubicBezTo>
                      <a:cubicBezTo>
                        <a:pt x="78" y="564"/>
                        <a:pt x="78" y="565"/>
                        <a:pt x="78" y="565"/>
                      </a:cubicBezTo>
                      <a:cubicBezTo>
                        <a:pt x="75" y="581"/>
                        <a:pt x="75" y="581"/>
                        <a:pt x="75" y="581"/>
                      </a:cubicBezTo>
                      <a:cubicBezTo>
                        <a:pt x="96" y="607"/>
                        <a:pt x="96" y="607"/>
                        <a:pt x="96" y="607"/>
                      </a:cubicBezTo>
                      <a:cubicBezTo>
                        <a:pt x="96" y="608"/>
                        <a:pt x="97" y="608"/>
                        <a:pt x="96" y="609"/>
                      </a:cubicBezTo>
                      <a:cubicBezTo>
                        <a:pt x="90" y="623"/>
                        <a:pt x="90" y="623"/>
                        <a:pt x="90" y="623"/>
                      </a:cubicBezTo>
                      <a:cubicBezTo>
                        <a:pt x="94" y="647"/>
                        <a:pt x="94" y="647"/>
                        <a:pt x="94" y="647"/>
                      </a:cubicBezTo>
                      <a:cubicBezTo>
                        <a:pt x="94" y="648"/>
                        <a:pt x="94" y="648"/>
                        <a:pt x="94" y="649"/>
                      </a:cubicBezTo>
                      <a:cubicBezTo>
                        <a:pt x="61" y="701"/>
                        <a:pt x="61" y="701"/>
                        <a:pt x="61" y="701"/>
                      </a:cubicBezTo>
                      <a:cubicBezTo>
                        <a:pt x="61" y="702"/>
                        <a:pt x="61" y="702"/>
                        <a:pt x="61" y="702"/>
                      </a:cubicBezTo>
                      <a:cubicBezTo>
                        <a:pt x="38" y="716"/>
                        <a:pt x="38" y="716"/>
                        <a:pt x="38" y="716"/>
                      </a:cubicBezTo>
                      <a:cubicBezTo>
                        <a:pt x="38" y="716"/>
                        <a:pt x="38" y="717"/>
                        <a:pt x="38" y="717"/>
                      </a:cubicBezTo>
                      <a:cubicBezTo>
                        <a:pt x="1" y="725"/>
                        <a:pt x="1" y="725"/>
                        <a:pt x="1" y="725"/>
                      </a:cubicBezTo>
                      <a:cubicBezTo>
                        <a:pt x="0" y="804"/>
                        <a:pt x="0" y="804"/>
                        <a:pt x="0" y="804"/>
                      </a:cubicBezTo>
                      <a:cubicBezTo>
                        <a:pt x="14" y="809"/>
                        <a:pt x="14" y="809"/>
                        <a:pt x="14" y="809"/>
                      </a:cubicBezTo>
                      <a:cubicBezTo>
                        <a:pt x="14" y="809"/>
                        <a:pt x="14" y="809"/>
                        <a:pt x="15" y="810"/>
                      </a:cubicBezTo>
                      <a:cubicBezTo>
                        <a:pt x="28" y="830"/>
                        <a:pt x="28" y="830"/>
                        <a:pt x="28" y="830"/>
                      </a:cubicBezTo>
                      <a:cubicBezTo>
                        <a:pt x="47" y="887"/>
                        <a:pt x="47" y="887"/>
                        <a:pt x="47" y="887"/>
                      </a:cubicBezTo>
                      <a:cubicBezTo>
                        <a:pt x="56" y="894"/>
                        <a:pt x="56" y="894"/>
                        <a:pt x="56" y="894"/>
                      </a:cubicBezTo>
                      <a:cubicBezTo>
                        <a:pt x="56" y="894"/>
                        <a:pt x="57" y="895"/>
                        <a:pt x="57" y="895"/>
                      </a:cubicBezTo>
                      <a:cubicBezTo>
                        <a:pt x="59" y="905"/>
                        <a:pt x="59" y="905"/>
                        <a:pt x="59" y="905"/>
                      </a:cubicBezTo>
                      <a:cubicBezTo>
                        <a:pt x="59" y="905"/>
                        <a:pt x="58" y="906"/>
                        <a:pt x="58" y="906"/>
                      </a:cubicBezTo>
                      <a:cubicBezTo>
                        <a:pt x="51" y="913"/>
                        <a:pt x="51" y="913"/>
                        <a:pt x="51" y="913"/>
                      </a:cubicBezTo>
                      <a:cubicBezTo>
                        <a:pt x="51" y="917"/>
                        <a:pt x="51" y="917"/>
                        <a:pt x="51" y="917"/>
                      </a:cubicBezTo>
                      <a:cubicBezTo>
                        <a:pt x="62" y="923"/>
                        <a:pt x="62" y="923"/>
                        <a:pt x="62" y="923"/>
                      </a:cubicBezTo>
                      <a:cubicBezTo>
                        <a:pt x="63" y="924"/>
                        <a:pt x="64" y="924"/>
                        <a:pt x="63" y="925"/>
                      </a:cubicBezTo>
                      <a:cubicBezTo>
                        <a:pt x="62" y="932"/>
                        <a:pt x="62" y="932"/>
                        <a:pt x="62" y="932"/>
                      </a:cubicBezTo>
                      <a:cubicBezTo>
                        <a:pt x="67" y="935"/>
                        <a:pt x="67" y="935"/>
                        <a:pt x="67" y="935"/>
                      </a:cubicBezTo>
                      <a:cubicBezTo>
                        <a:pt x="67" y="936"/>
                        <a:pt x="67" y="936"/>
                        <a:pt x="67" y="937"/>
                      </a:cubicBezTo>
                      <a:cubicBezTo>
                        <a:pt x="65" y="957"/>
                        <a:pt x="65" y="957"/>
                        <a:pt x="65" y="957"/>
                      </a:cubicBezTo>
                      <a:cubicBezTo>
                        <a:pt x="65" y="958"/>
                        <a:pt x="64" y="958"/>
                        <a:pt x="63" y="959"/>
                      </a:cubicBezTo>
                      <a:cubicBezTo>
                        <a:pt x="53" y="962"/>
                        <a:pt x="53" y="962"/>
                        <a:pt x="53" y="962"/>
                      </a:cubicBezTo>
                      <a:cubicBezTo>
                        <a:pt x="53" y="970"/>
                        <a:pt x="53" y="970"/>
                        <a:pt x="53" y="970"/>
                      </a:cubicBezTo>
                      <a:cubicBezTo>
                        <a:pt x="147" y="1038"/>
                        <a:pt x="147" y="1038"/>
                        <a:pt x="147" y="1038"/>
                      </a:cubicBezTo>
                      <a:cubicBezTo>
                        <a:pt x="168" y="1059"/>
                        <a:pt x="168" y="1059"/>
                        <a:pt x="168" y="1059"/>
                      </a:cubicBezTo>
                      <a:cubicBezTo>
                        <a:pt x="234" y="1077"/>
                        <a:pt x="234" y="1077"/>
                        <a:pt x="234" y="1077"/>
                      </a:cubicBezTo>
                      <a:cubicBezTo>
                        <a:pt x="256" y="1073"/>
                        <a:pt x="256" y="1073"/>
                        <a:pt x="256" y="1073"/>
                      </a:cubicBezTo>
                      <a:cubicBezTo>
                        <a:pt x="257" y="1073"/>
                        <a:pt x="257" y="1073"/>
                        <a:pt x="257" y="1073"/>
                      </a:cubicBezTo>
                      <a:cubicBezTo>
                        <a:pt x="276" y="1077"/>
                        <a:pt x="276" y="1077"/>
                        <a:pt x="276" y="1077"/>
                      </a:cubicBezTo>
                      <a:cubicBezTo>
                        <a:pt x="296" y="1070"/>
                        <a:pt x="296" y="1070"/>
                        <a:pt x="296" y="1070"/>
                      </a:cubicBezTo>
                      <a:cubicBezTo>
                        <a:pt x="296" y="1070"/>
                        <a:pt x="297" y="1070"/>
                        <a:pt x="297" y="1070"/>
                      </a:cubicBezTo>
                      <a:cubicBezTo>
                        <a:pt x="308" y="1075"/>
                        <a:pt x="308" y="1075"/>
                        <a:pt x="308" y="1075"/>
                      </a:cubicBezTo>
                      <a:cubicBezTo>
                        <a:pt x="324" y="1068"/>
                        <a:pt x="324" y="1068"/>
                        <a:pt x="324" y="1068"/>
                      </a:cubicBezTo>
                      <a:cubicBezTo>
                        <a:pt x="325" y="1068"/>
                        <a:pt x="325" y="1068"/>
                        <a:pt x="325" y="1068"/>
                      </a:cubicBezTo>
                      <a:cubicBezTo>
                        <a:pt x="325" y="1068"/>
                        <a:pt x="325" y="1068"/>
                        <a:pt x="325" y="1068"/>
                      </a:cubicBezTo>
                      <a:cubicBezTo>
                        <a:pt x="345" y="1070"/>
                        <a:pt x="345" y="1070"/>
                        <a:pt x="345" y="1070"/>
                      </a:cubicBezTo>
                      <a:cubicBezTo>
                        <a:pt x="346" y="1070"/>
                        <a:pt x="346" y="1070"/>
                        <a:pt x="346" y="1071"/>
                      </a:cubicBezTo>
                      <a:cubicBezTo>
                        <a:pt x="351" y="1080"/>
                        <a:pt x="351" y="1080"/>
                        <a:pt x="351" y="1080"/>
                      </a:cubicBezTo>
                      <a:cubicBezTo>
                        <a:pt x="355" y="1079"/>
                        <a:pt x="355" y="1079"/>
                        <a:pt x="355" y="1079"/>
                      </a:cubicBezTo>
                      <a:cubicBezTo>
                        <a:pt x="377" y="1059"/>
                        <a:pt x="377" y="1059"/>
                        <a:pt x="377" y="1059"/>
                      </a:cubicBezTo>
                      <a:cubicBezTo>
                        <a:pt x="378" y="1041"/>
                        <a:pt x="378" y="1041"/>
                        <a:pt x="378" y="1041"/>
                      </a:cubicBezTo>
                      <a:cubicBezTo>
                        <a:pt x="378" y="1040"/>
                        <a:pt x="378" y="1040"/>
                        <a:pt x="378" y="1039"/>
                      </a:cubicBezTo>
                      <a:cubicBezTo>
                        <a:pt x="385" y="1032"/>
                        <a:pt x="385" y="1032"/>
                        <a:pt x="385" y="1032"/>
                      </a:cubicBezTo>
                      <a:cubicBezTo>
                        <a:pt x="384" y="1025"/>
                        <a:pt x="384" y="1025"/>
                        <a:pt x="384" y="1025"/>
                      </a:cubicBezTo>
                      <a:cubicBezTo>
                        <a:pt x="383" y="1012"/>
                        <a:pt x="383" y="1012"/>
                        <a:pt x="383" y="1012"/>
                      </a:cubicBezTo>
                      <a:cubicBezTo>
                        <a:pt x="372" y="998"/>
                        <a:pt x="372" y="998"/>
                        <a:pt x="372" y="998"/>
                      </a:cubicBezTo>
                      <a:cubicBezTo>
                        <a:pt x="369" y="994"/>
                        <a:pt x="369" y="994"/>
                        <a:pt x="369" y="994"/>
                      </a:cubicBezTo>
                      <a:cubicBezTo>
                        <a:pt x="369" y="993"/>
                        <a:pt x="369" y="993"/>
                        <a:pt x="369" y="992"/>
                      </a:cubicBezTo>
                      <a:cubicBezTo>
                        <a:pt x="375" y="974"/>
                        <a:pt x="375" y="974"/>
                        <a:pt x="375" y="974"/>
                      </a:cubicBezTo>
                      <a:cubicBezTo>
                        <a:pt x="375" y="974"/>
                        <a:pt x="375" y="973"/>
                        <a:pt x="376" y="973"/>
                      </a:cubicBezTo>
                      <a:cubicBezTo>
                        <a:pt x="376" y="973"/>
                        <a:pt x="377" y="973"/>
                        <a:pt x="377" y="973"/>
                      </a:cubicBezTo>
                      <a:cubicBezTo>
                        <a:pt x="398" y="982"/>
                        <a:pt x="398" y="982"/>
                        <a:pt x="398" y="982"/>
                      </a:cubicBezTo>
                      <a:cubicBezTo>
                        <a:pt x="407" y="978"/>
                        <a:pt x="407" y="978"/>
                        <a:pt x="407" y="978"/>
                      </a:cubicBezTo>
                      <a:cubicBezTo>
                        <a:pt x="414" y="968"/>
                        <a:pt x="414" y="968"/>
                        <a:pt x="414" y="968"/>
                      </a:cubicBezTo>
                      <a:cubicBezTo>
                        <a:pt x="414" y="968"/>
                        <a:pt x="415" y="967"/>
                        <a:pt x="415" y="967"/>
                      </a:cubicBezTo>
                      <a:cubicBezTo>
                        <a:pt x="425" y="966"/>
                        <a:pt x="425" y="966"/>
                        <a:pt x="425" y="966"/>
                      </a:cubicBezTo>
                      <a:cubicBezTo>
                        <a:pt x="425" y="966"/>
                        <a:pt x="426" y="966"/>
                        <a:pt x="426" y="966"/>
                      </a:cubicBezTo>
                      <a:cubicBezTo>
                        <a:pt x="435" y="972"/>
                        <a:pt x="435" y="972"/>
                        <a:pt x="435" y="972"/>
                      </a:cubicBezTo>
                      <a:cubicBezTo>
                        <a:pt x="436" y="972"/>
                        <a:pt x="436" y="972"/>
                        <a:pt x="436" y="972"/>
                      </a:cubicBezTo>
                      <a:cubicBezTo>
                        <a:pt x="441" y="983"/>
                        <a:pt x="441" y="983"/>
                        <a:pt x="441" y="983"/>
                      </a:cubicBezTo>
                      <a:cubicBezTo>
                        <a:pt x="455" y="983"/>
                        <a:pt x="455" y="983"/>
                        <a:pt x="455" y="983"/>
                      </a:cubicBezTo>
                      <a:cubicBezTo>
                        <a:pt x="485" y="964"/>
                        <a:pt x="485" y="964"/>
                        <a:pt x="485" y="964"/>
                      </a:cubicBezTo>
                      <a:cubicBezTo>
                        <a:pt x="485" y="950"/>
                        <a:pt x="485" y="950"/>
                        <a:pt x="485" y="950"/>
                      </a:cubicBezTo>
                      <a:cubicBezTo>
                        <a:pt x="485" y="949"/>
                        <a:pt x="485" y="949"/>
                        <a:pt x="485" y="948"/>
                      </a:cubicBezTo>
                      <a:cubicBezTo>
                        <a:pt x="493" y="941"/>
                        <a:pt x="493" y="941"/>
                        <a:pt x="493" y="941"/>
                      </a:cubicBezTo>
                      <a:cubicBezTo>
                        <a:pt x="493" y="941"/>
                        <a:pt x="494" y="940"/>
                        <a:pt x="494" y="941"/>
                      </a:cubicBezTo>
                      <a:cubicBezTo>
                        <a:pt x="514" y="947"/>
                        <a:pt x="514" y="947"/>
                        <a:pt x="514" y="947"/>
                      </a:cubicBezTo>
                      <a:cubicBezTo>
                        <a:pt x="514" y="947"/>
                        <a:pt x="515" y="948"/>
                        <a:pt x="515" y="948"/>
                      </a:cubicBezTo>
                      <a:cubicBezTo>
                        <a:pt x="530" y="982"/>
                        <a:pt x="530" y="982"/>
                        <a:pt x="530" y="982"/>
                      </a:cubicBezTo>
                      <a:cubicBezTo>
                        <a:pt x="560" y="979"/>
                        <a:pt x="560" y="979"/>
                        <a:pt x="560" y="979"/>
                      </a:cubicBezTo>
                      <a:cubicBezTo>
                        <a:pt x="561" y="979"/>
                        <a:pt x="561" y="979"/>
                        <a:pt x="562" y="979"/>
                      </a:cubicBezTo>
                      <a:cubicBezTo>
                        <a:pt x="583" y="1007"/>
                        <a:pt x="583" y="1007"/>
                        <a:pt x="583" y="1007"/>
                      </a:cubicBezTo>
                      <a:cubicBezTo>
                        <a:pt x="595" y="1004"/>
                        <a:pt x="595" y="1004"/>
                        <a:pt x="595" y="1004"/>
                      </a:cubicBezTo>
                      <a:cubicBezTo>
                        <a:pt x="596" y="1001"/>
                        <a:pt x="596" y="1001"/>
                        <a:pt x="596" y="1001"/>
                      </a:cubicBezTo>
                      <a:cubicBezTo>
                        <a:pt x="596" y="1001"/>
                        <a:pt x="597" y="1000"/>
                        <a:pt x="597" y="1000"/>
                      </a:cubicBezTo>
                      <a:cubicBezTo>
                        <a:pt x="603" y="993"/>
                        <a:pt x="603" y="993"/>
                        <a:pt x="603" y="993"/>
                      </a:cubicBezTo>
                      <a:cubicBezTo>
                        <a:pt x="603" y="993"/>
                        <a:pt x="604" y="992"/>
                        <a:pt x="604" y="992"/>
                      </a:cubicBezTo>
                      <a:cubicBezTo>
                        <a:pt x="639" y="978"/>
                        <a:pt x="639" y="978"/>
                        <a:pt x="639" y="978"/>
                      </a:cubicBezTo>
                      <a:cubicBezTo>
                        <a:pt x="647" y="965"/>
                        <a:pt x="647" y="965"/>
                        <a:pt x="647" y="965"/>
                      </a:cubicBezTo>
                      <a:cubicBezTo>
                        <a:pt x="648" y="965"/>
                        <a:pt x="648" y="964"/>
                        <a:pt x="649" y="964"/>
                      </a:cubicBezTo>
                      <a:cubicBezTo>
                        <a:pt x="649" y="964"/>
                        <a:pt x="650" y="964"/>
                        <a:pt x="650" y="965"/>
                      </a:cubicBezTo>
                      <a:cubicBezTo>
                        <a:pt x="674" y="994"/>
                        <a:pt x="674" y="994"/>
                        <a:pt x="674" y="994"/>
                      </a:cubicBezTo>
                      <a:cubicBezTo>
                        <a:pt x="684" y="995"/>
                        <a:pt x="684" y="995"/>
                        <a:pt x="684" y="995"/>
                      </a:cubicBezTo>
                      <a:cubicBezTo>
                        <a:pt x="695" y="991"/>
                        <a:pt x="695" y="991"/>
                        <a:pt x="695" y="991"/>
                      </a:cubicBezTo>
                      <a:cubicBezTo>
                        <a:pt x="696" y="991"/>
                        <a:pt x="696" y="991"/>
                        <a:pt x="697" y="991"/>
                      </a:cubicBezTo>
                      <a:cubicBezTo>
                        <a:pt x="718" y="1002"/>
                        <a:pt x="718" y="1002"/>
                        <a:pt x="718" y="1002"/>
                      </a:cubicBezTo>
                      <a:cubicBezTo>
                        <a:pt x="727" y="996"/>
                        <a:pt x="727" y="996"/>
                        <a:pt x="727" y="996"/>
                      </a:cubicBezTo>
                      <a:cubicBezTo>
                        <a:pt x="728" y="990"/>
                        <a:pt x="728" y="990"/>
                        <a:pt x="728" y="990"/>
                      </a:cubicBezTo>
                      <a:cubicBezTo>
                        <a:pt x="729" y="989"/>
                        <a:pt x="729" y="988"/>
                        <a:pt x="730" y="988"/>
                      </a:cubicBezTo>
                      <a:cubicBezTo>
                        <a:pt x="745" y="988"/>
                        <a:pt x="745" y="988"/>
                        <a:pt x="745" y="988"/>
                      </a:cubicBezTo>
                      <a:cubicBezTo>
                        <a:pt x="761" y="950"/>
                        <a:pt x="761" y="950"/>
                        <a:pt x="761" y="950"/>
                      </a:cubicBezTo>
                      <a:cubicBezTo>
                        <a:pt x="753" y="834"/>
                        <a:pt x="753" y="834"/>
                        <a:pt x="753" y="834"/>
                      </a:cubicBezTo>
                      <a:lnTo>
                        <a:pt x="723" y="76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6" name="Freeform 111">
                  <a:extLst>
                    <a:ext uri="{FF2B5EF4-FFF2-40B4-BE49-F238E27FC236}">
                      <a16:creationId xmlns:a16="http://schemas.microsoft.com/office/drawing/2014/main" id="{EFC59231-11D1-47CA-8054-0FA2AD9FF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4488" y="5903913"/>
                  <a:ext cx="22225" cy="15875"/>
                </a:xfrm>
                <a:custGeom>
                  <a:avLst/>
                  <a:gdLst>
                    <a:gd name="T0" fmla="*/ 1 w 15"/>
                    <a:gd name="T1" fmla="*/ 1 h 10"/>
                    <a:gd name="T2" fmla="*/ 0 w 15"/>
                    <a:gd name="T3" fmla="*/ 7 h 10"/>
                    <a:gd name="T4" fmla="*/ 5 w 15"/>
                    <a:gd name="T5" fmla="*/ 7 h 10"/>
                    <a:gd name="T6" fmla="*/ 7 w 15"/>
                    <a:gd name="T7" fmla="*/ 8 h 10"/>
                    <a:gd name="T8" fmla="*/ 8 w 15"/>
                    <a:gd name="T9" fmla="*/ 10 h 10"/>
                    <a:gd name="T10" fmla="*/ 8 w 15"/>
                    <a:gd name="T11" fmla="*/ 9 h 10"/>
                    <a:gd name="T12" fmla="*/ 9 w 15"/>
                    <a:gd name="T13" fmla="*/ 8 h 10"/>
                    <a:gd name="T14" fmla="*/ 15 w 15"/>
                    <a:gd name="T15" fmla="*/ 5 h 10"/>
                    <a:gd name="T16" fmla="*/ 3 w 15"/>
                    <a:gd name="T17" fmla="*/ 0 h 10"/>
                    <a:gd name="T18" fmla="*/ 1 w 15"/>
                    <a:gd name="T1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0">
                      <a:moveTo>
                        <a:pt x="1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8"/>
                        <a:pt x="7" y="8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3" y="0"/>
                        <a:pt x="3" y="0"/>
                        <a:pt x="3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1070" name="Group 1069">
                <a:extLst>
                  <a:ext uri="{FF2B5EF4-FFF2-40B4-BE49-F238E27FC236}">
                    <a16:creationId xmlns:a16="http://schemas.microsoft.com/office/drawing/2014/main" id="{DC21B132-A53F-42E0-A53E-CA8920EEF6F0}"/>
                  </a:ext>
                </a:extLst>
              </p:cNvPr>
              <p:cNvGrpSpPr/>
              <p:nvPr/>
            </p:nvGrpSpPr>
            <p:grpSpPr>
              <a:xfrm>
                <a:off x="5883814" y="3375867"/>
                <a:ext cx="4254063" cy="1915023"/>
                <a:chOff x="5883814" y="3375867"/>
                <a:chExt cx="4254063" cy="1915023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300CF06E-CDBE-4BF2-824F-7820CF839BBA}"/>
                    </a:ext>
                  </a:extLst>
                </p:cNvPr>
                <p:cNvSpPr/>
                <p:nvPr/>
              </p:nvSpPr>
              <p:spPr>
                <a:xfrm>
                  <a:off x="5883814" y="3435799"/>
                  <a:ext cx="736250" cy="2484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km-KH" sz="800" b="1" dirty="0">
                      <a:solidFill>
                        <a:schemeClr val="bg1"/>
                      </a:solidFill>
                      <a:latin typeface="!Khmer OS Siemreap" panose="02000500000000020004" pitchFamily="2" charset="0"/>
                      <a:ea typeface="Economica"/>
                      <a:cs typeface="!Khmer OS Siemreap" panose="02000500000000020004" pitchFamily="2" charset="0"/>
                    </a:rPr>
                    <a:t>ប៉ៃលិន</a:t>
                  </a:r>
                  <a:endParaRPr lang="en-US" sz="800" b="1" dirty="0">
                    <a:solidFill>
                      <a:schemeClr val="bg1"/>
                    </a:solidFill>
                    <a:latin typeface="!Khmer OS Siemreap" panose="02000500000000020004" pitchFamily="2" charset="0"/>
                    <a:ea typeface="Economica"/>
                    <a:cs typeface="!Khmer OS Siemreap" panose="02000500000000020004" pitchFamily="2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A638150B-F5DB-43E9-826F-D127D41A375D}"/>
                    </a:ext>
                  </a:extLst>
                </p:cNvPr>
                <p:cNvSpPr/>
                <p:nvPr/>
              </p:nvSpPr>
              <p:spPr>
                <a:xfrm>
                  <a:off x="6348592" y="3375867"/>
                  <a:ext cx="975189" cy="252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km-KH" sz="800" b="1" dirty="0">
                      <a:solidFill>
                        <a:schemeClr val="bg1"/>
                      </a:solidFill>
                      <a:latin typeface="!Khmer OS Siemreap" panose="02000500000000020004" pitchFamily="2" charset="0"/>
                      <a:ea typeface="Economica"/>
                      <a:cs typeface="!Khmer OS Siemreap" panose="02000500000000020004" pitchFamily="2" charset="0"/>
                    </a:rPr>
                    <a:t>បាត់ដំបង</a:t>
                  </a:r>
                  <a:endParaRPr lang="en-US" sz="800" b="1" dirty="0">
                    <a:solidFill>
                      <a:schemeClr val="bg1"/>
                    </a:solidFill>
                    <a:latin typeface="!Khmer OS Siemreap" panose="02000500000000020004" pitchFamily="2" charset="0"/>
                    <a:ea typeface="Economica"/>
                    <a:cs typeface="!Khmer OS Siemreap" panose="02000500000000020004" pitchFamily="2" charset="0"/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62A7AF6-B3FD-44AF-B12B-308CD9322D0B}"/>
                    </a:ext>
                  </a:extLst>
                </p:cNvPr>
                <p:cNvSpPr/>
                <p:nvPr/>
              </p:nvSpPr>
              <p:spPr>
                <a:xfrm>
                  <a:off x="7121916" y="4105255"/>
                  <a:ext cx="787637" cy="3839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km-KH" sz="800" b="1" dirty="0">
                      <a:solidFill>
                        <a:schemeClr val="bg1"/>
                      </a:solidFill>
                      <a:latin typeface="!Khmer OS Siemreap" panose="02000500000000020004" pitchFamily="2" charset="0"/>
                      <a:ea typeface="Economica"/>
                      <a:cs typeface="!Khmer OS Siemreap" panose="02000500000000020004" pitchFamily="2" charset="0"/>
                    </a:rPr>
                    <a:t>ពោធិសាត់</a:t>
                  </a:r>
                  <a:endParaRPr lang="en-US" sz="800" b="1" dirty="0">
                    <a:solidFill>
                      <a:schemeClr val="bg1"/>
                    </a:solidFill>
                    <a:latin typeface="!Khmer OS Siemreap" panose="02000500000000020004" pitchFamily="2" charset="0"/>
                    <a:ea typeface="Economica"/>
                    <a:cs typeface="!Khmer OS Siemreap" panose="02000500000000020004" pitchFamily="2" charset="0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8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Economica"/>
                    <a:cs typeface="Economica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3D0A6992-DDE7-4743-9226-0D6DF67A9DAC}"/>
                    </a:ext>
                  </a:extLst>
                </p:cNvPr>
                <p:cNvSpPr/>
                <p:nvPr/>
              </p:nvSpPr>
              <p:spPr>
                <a:xfrm>
                  <a:off x="7913931" y="4336349"/>
                  <a:ext cx="972112" cy="252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km-KH" sz="800" b="1" dirty="0">
                      <a:solidFill>
                        <a:schemeClr val="bg1"/>
                      </a:solidFill>
                      <a:latin typeface="!Khmer OS Siemreap" panose="02000500000000020004" pitchFamily="2" charset="0"/>
                      <a:ea typeface="Economica"/>
                      <a:cs typeface="!Khmer OS Siemreap" panose="02000500000000020004" pitchFamily="2" charset="0"/>
                    </a:rPr>
                    <a:t>កំពង់ឆ្នាំង</a:t>
                  </a:r>
                  <a:endParaRPr lang="en-US" sz="800" b="1" dirty="0">
                    <a:solidFill>
                      <a:schemeClr val="bg1"/>
                    </a:solidFill>
                    <a:latin typeface="!Khmer OS Siemreap" panose="02000500000000020004" pitchFamily="2" charset="0"/>
                    <a:ea typeface="Economica"/>
                    <a:cs typeface="!Khmer OS Siemreap" panose="02000500000000020004" pitchFamily="2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002876B-E6A2-4964-9069-56F320A8AD0C}"/>
                    </a:ext>
                  </a:extLst>
                </p:cNvPr>
                <p:cNvSpPr/>
                <p:nvPr/>
              </p:nvSpPr>
              <p:spPr>
                <a:xfrm>
                  <a:off x="8664253" y="4464655"/>
                  <a:ext cx="966400" cy="252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km-KH" sz="800" b="1" dirty="0">
                      <a:solidFill>
                        <a:schemeClr val="bg1"/>
                      </a:solidFill>
                      <a:latin typeface="!Khmer OS Siemreap" panose="02000500000000020004" pitchFamily="2" charset="0"/>
                      <a:ea typeface="Economica"/>
                      <a:cs typeface="!Khmer OS Siemreap" panose="02000500000000020004" pitchFamily="2" charset="0"/>
                    </a:rPr>
                    <a:t>កំពង់ចាម</a:t>
                  </a:r>
                  <a:endParaRPr lang="en-US" sz="800" b="1" dirty="0">
                    <a:solidFill>
                      <a:schemeClr val="bg1"/>
                    </a:solidFill>
                    <a:latin typeface="!Khmer OS Siemreap" panose="02000500000000020004" pitchFamily="2" charset="0"/>
                    <a:ea typeface="Economica"/>
                    <a:cs typeface="!Khmer OS Siemreap" panose="02000500000000020004" pitchFamily="2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4B9F8DC-909E-4127-8C37-9C77DF906685}"/>
                    </a:ext>
                  </a:extLst>
                </p:cNvPr>
                <p:cNvSpPr/>
                <p:nvPr/>
              </p:nvSpPr>
              <p:spPr>
                <a:xfrm>
                  <a:off x="9456352" y="4584417"/>
                  <a:ext cx="681525" cy="252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km-KH" sz="800" b="1" dirty="0">
                      <a:solidFill>
                        <a:schemeClr val="bg1"/>
                      </a:solidFill>
                      <a:latin typeface="!Khmer OS Siemreap" panose="02000500000000020004" pitchFamily="2" charset="0"/>
                      <a:ea typeface="Economica"/>
                      <a:cs typeface="!Khmer OS Siemreap" panose="02000500000000020004" pitchFamily="2" charset="0"/>
                    </a:rPr>
                    <a:t>ត្បូងឃ្មុំ</a:t>
                  </a:r>
                  <a:endParaRPr lang="en-US" sz="800" b="1" dirty="0">
                    <a:solidFill>
                      <a:schemeClr val="bg1"/>
                    </a:solidFill>
                    <a:latin typeface="!Khmer OS Siemreap" panose="02000500000000020004" pitchFamily="2" charset="0"/>
                    <a:ea typeface="Economica"/>
                    <a:cs typeface="!Khmer OS Siemreap" panose="02000500000000020004" pitchFamily="2" charset="0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5700EB32-1AEB-42BD-9A56-485B62441405}"/>
                    </a:ext>
                  </a:extLst>
                </p:cNvPr>
                <p:cNvSpPr/>
                <p:nvPr/>
              </p:nvSpPr>
              <p:spPr>
                <a:xfrm>
                  <a:off x="7694670" y="5038677"/>
                  <a:ext cx="939270" cy="252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km-KH" sz="800" b="1" dirty="0">
                      <a:solidFill>
                        <a:schemeClr val="bg1"/>
                      </a:solidFill>
                      <a:latin typeface="!Khmer OS Siemreap" panose="02000500000000020004" pitchFamily="2" charset="0"/>
                      <a:ea typeface="Economica"/>
                      <a:cs typeface="!Khmer OS Siemreap" panose="02000500000000020004" pitchFamily="2" charset="0"/>
                    </a:rPr>
                    <a:t>កំពង់ស្ពឺ</a:t>
                  </a:r>
                  <a:endParaRPr lang="en-US" sz="800" b="1" dirty="0">
                    <a:solidFill>
                      <a:schemeClr val="bg1"/>
                    </a:solidFill>
                    <a:latin typeface="!Khmer OS Siemreap" panose="02000500000000020004" pitchFamily="2" charset="0"/>
                    <a:ea typeface="Economica"/>
                    <a:cs typeface="!Khmer OS Siemreap" panose="02000500000000020004" pitchFamily="2" charset="0"/>
                  </a:endParaRPr>
                </a:p>
              </p:txBody>
            </p:sp>
          </p:grpSp>
        </p:grp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A72064C5-738C-455C-AAB2-796BEA1217B7}"/>
                </a:ext>
              </a:extLst>
            </p:cNvPr>
            <p:cNvSpPr/>
            <p:nvPr/>
          </p:nvSpPr>
          <p:spPr>
            <a:xfrm>
              <a:off x="5943760" y="3145967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AFC0DB3E-4A3D-4DB0-86AE-7F8887CE5B25}"/>
                </a:ext>
              </a:extLst>
            </p:cNvPr>
            <p:cNvSpPr/>
            <p:nvPr/>
          </p:nvSpPr>
          <p:spPr>
            <a:xfrm>
              <a:off x="6609775" y="3347269"/>
              <a:ext cx="75134" cy="751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C6D28C6-FB92-4F99-8F28-8E8CC59B9B84}"/>
                </a:ext>
              </a:extLst>
            </p:cNvPr>
            <p:cNvSpPr/>
            <p:nvPr/>
          </p:nvSpPr>
          <p:spPr>
            <a:xfrm>
              <a:off x="6313672" y="4023304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FDFC26F-2211-40A0-868C-FCA6F2B705EC}"/>
                </a:ext>
              </a:extLst>
            </p:cNvPr>
            <p:cNvSpPr/>
            <p:nvPr/>
          </p:nvSpPr>
          <p:spPr>
            <a:xfrm>
              <a:off x="9760784" y="4635819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3A756B7-4B21-4BB6-95BB-2AE0186D5875}"/>
                </a:ext>
              </a:extLst>
            </p:cNvPr>
            <p:cNvSpPr/>
            <p:nvPr/>
          </p:nvSpPr>
          <p:spPr>
            <a:xfrm>
              <a:off x="9530861" y="4715713"/>
              <a:ext cx="75134" cy="751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D6E82B0-FA8F-44A4-9B63-3A696C20CF8C}"/>
                </a:ext>
              </a:extLst>
            </p:cNvPr>
            <p:cNvSpPr/>
            <p:nvPr/>
          </p:nvSpPr>
          <p:spPr>
            <a:xfrm>
              <a:off x="9509093" y="5014312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D66EF32-48DC-4A53-959F-5E2FB79EEEF5}"/>
                </a:ext>
              </a:extLst>
            </p:cNvPr>
            <p:cNvSpPr/>
            <p:nvPr/>
          </p:nvSpPr>
          <p:spPr>
            <a:xfrm>
              <a:off x="8648445" y="5723334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61BB5B3B-D9BB-4313-BD4F-0CF3E1669BE4}"/>
                </a:ext>
              </a:extLst>
            </p:cNvPr>
            <p:cNvSpPr/>
            <p:nvPr/>
          </p:nvSpPr>
          <p:spPr>
            <a:xfrm>
              <a:off x="8490842" y="5878475"/>
              <a:ext cx="75134" cy="751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D3DF5B74-F968-46EE-B13F-BE4A3F7B3A89}"/>
                </a:ext>
              </a:extLst>
            </p:cNvPr>
            <p:cNvSpPr/>
            <p:nvPr/>
          </p:nvSpPr>
          <p:spPr>
            <a:xfrm>
              <a:off x="8573311" y="6453172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29BA492-945F-49C8-8AE4-BA335516F7D7}"/>
                </a:ext>
              </a:extLst>
            </p:cNvPr>
            <p:cNvSpPr/>
            <p:nvPr/>
          </p:nvSpPr>
          <p:spPr>
            <a:xfrm>
              <a:off x="8226812" y="5956277"/>
              <a:ext cx="773179" cy="25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m-KH" sz="800" b="1" dirty="0">
                  <a:solidFill>
                    <a:schemeClr val="bg1"/>
                  </a:solidFill>
                  <a:latin typeface="!Khmer OS Siemreap" panose="02000500000000020004" pitchFamily="2" charset="0"/>
                  <a:ea typeface="Economica"/>
                  <a:cs typeface="!Khmer OS Siemreap" panose="02000500000000020004" pitchFamily="2" charset="0"/>
                </a:rPr>
                <a:t>តាកែវ</a:t>
              </a:r>
              <a:endParaRPr lang="en-US" sz="800" b="1" dirty="0">
                <a:solidFill>
                  <a:schemeClr val="bg1"/>
                </a:solidFill>
                <a:latin typeface="!Khmer OS Siemreap" panose="02000500000000020004" pitchFamily="2" charset="0"/>
                <a:ea typeface="Economica"/>
                <a:cs typeface="!Khmer OS Siemreap" panose="02000500000000020004" pitchFamily="2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9CB49C68-EC3B-479D-A416-3CAE2B0C41E7}"/>
                </a:ext>
              </a:extLst>
            </p:cNvPr>
            <p:cNvSpPr/>
            <p:nvPr/>
          </p:nvSpPr>
          <p:spPr>
            <a:xfrm>
              <a:off x="8601054" y="6204242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169D6FC2-2CF1-473C-8B38-D392C8D928EA}"/>
                </a:ext>
              </a:extLst>
            </p:cNvPr>
            <p:cNvSpPr/>
            <p:nvPr/>
          </p:nvSpPr>
          <p:spPr>
            <a:xfrm>
              <a:off x="8785669" y="6158922"/>
              <a:ext cx="75134" cy="751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E4B73CF-E50A-4E31-ABA2-46D7CDEE1556}"/>
              </a:ext>
            </a:extLst>
          </p:cNvPr>
          <p:cNvSpPr/>
          <p:nvPr/>
        </p:nvSpPr>
        <p:spPr>
          <a:xfrm>
            <a:off x="7000288" y="2493541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28" name="Text Placeholder 7">
            <a:extLst>
              <a:ext uri="{FF2B5EF4-FFF2-40B4-BE49-F238E27FC236}">
                <a16:creationId xmlns:a16="http://schemas.microsoft.com/office/drawing/2014/main" id="{7A51193F-8DB3-4138-A048-AE6D02C99847}"/>
              </a:ext>
            </a:extLst>
          </p:cNvPr>
          <p:cNvSpPr txBox="1">
            <a:spLocks/>
          </p:cNvSpPr>
          <p:nvPr/>
        </p:nvSpPr>
        <p:spPr>
          <a:xfrm>
            <a:off x="6889468" y="1741905"/>
            <a:ext cx="4572576" cy="92468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4000" dirty="0"/>
              <a:t>ផែនទីប្រទេសកម្ពុជា បង្ហាញទីតាំងសិក្សា</a:t>
            </a:r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72149-779C-4C9E-A814-7AEE7BD96CF2}"/>
              </a:ext>
            </a:extLst>
          </p:cNvPr>
          <p:cNvGrpSpPr/>
          <p:nvPr/>
        </p:nvGrpSpPr>
        <p:grpSpPr>
          <a:xfrm>
            <a:off x="4999477" y="4576152"/>
            <a:ext cx="1839178" cy="1061829"/>
            <a:chOff x="4909343" y="4805282"/>
            <a:chExt cx="1839178" cy="1061829"/>
          </a:xfrm>
        </p:grpSpPr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671ACA72-D5D1-4F2B-B45B-B9249A4194BC}"/>
                </a:ext>
              </a:extLst>
            </p:cNvPr>
            <p:cNvSpPr txBox="1"/>
            <p:nvPr/>
          </p:nvSpPr>
          <p:spPr>
            <a:xfrm>
              <a:off x="5097305" y="4805282"/>
              <a:ext cx="165121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m-KH" sz="14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ទីរួមខេត្ត</a:t>
              </a:r>
              <a:endParaRPr lang="id-ID" sz="1400" i="1" dirty="0"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km-KH" sz="14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ទីរួមស្រុក</a:t>
              </a:r>
            </a:p>
            <a:p>
              <a:pPr>
                <a:lnSpc>
                  <a:spcPct val="150000"/>
                </a:lnSpc>
              </a:pPr>
              <a:r>
                <a:rPr lang="km-KH" sz="14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ព្រំប្រទល់ខេត្ត</a:t>
              </a:r>
              <a:endParaRPr lang="id-ID" sz="1400" i="1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682495F-9249-4485-A9A8-CCA1B84C5059}"/>
                </a:ext>
              </a:extLst>
            </p:cNvPr>
            <p:cNvGrpSpPr/>
            <p:nvPr/>
          </p:nvGrpSpPr>
          <p:grpSpPr>
            <a:xfrm>
              <a:off x="4909343" y="4974462"/>
              <a:ext cx="125298" cy="794265"/>
              <a:chOff x="9822448" y="4974462"/>
              <a:chExt cx="125298" cy="794265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FDACBF5-DB6F-48BF-AF51-F5F90A89EE59}"/>
                  </a:ext>
                </a:extLst>
              </p:cNvPr>
              <p:cNvSpPr/>
              <p:nvPr/>
            </p:nvSpPr>
            <p:spPr>
              <a:xfrm>
                <a:off x="9822448" y="5300736"/>
                <a:ext cx="122189" cy="1221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D87B61-FCDA-44B5-867E-E8483BD56547}"/>
                  </a:ext>
                </a:extLst>
              </p:cNvPr>
              <p:cNvSpPr/>
              <p:nvPr/>
            </p:nvSpPr>
            <p:spPr>
              <a:xfrm>
                <a:off x="9825557" y="4974462"/>
                <a:ext cx="122189" cy="12218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4" name="Connector: Elbow 3">
                <a:extLst>
                  <a:ext uri="{FF2B5EF4-FFF2-40B4-BE49-F238E27FC236}">
                    <a16:creationId xmlns:a16="http://schemas.microsoft.com/office/drawing/2014/main" id="{5A6F8C1E-59EC-41AA-857C-D3B4C0FDD42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813349" y="5643238"/>
                <a:ext cx="168658" cy="82319"/>
              </a:xfrm>
              <a:prstGeom prst="bentConnector3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6E8A2F80-B868-4B32-8107-7A8BD8245F94}"/>
              </a:ext>
            </a:extLst>
          </p:cNvPr>
          <p:cNvSpPr/>
          <p:nvPr/>
        </p:nvSpPr>
        <p:spPr>
          <a:xfrm>
            <a:off x="7416308" y="3121723"/>
            <a:ext cx="3969006" cy="159729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A04A0F-4A92-47AB-BD34-357B26F2F760}"/>
              </a:ext>
            </a:extLst>
          </p:cNvPr>
          <p:cNvSpPr txBox="1"/>
          <p:nvPr/>
        </p:nvSpPr>
        <p:spPr>
          <a:xfrm>
            <a:off x="7660070" y="3296070"/>
            <a:ext cx="348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b="1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តាកែវ </a:t>
            </a:r>
            <a:r>
              <a:rPr lang="id-ID" sz="1600" i="1" dirty="0">
                <a:solidFill>
                  <a:schemeClr val="bg1"/>
                </a:solidFill>
                <a:latin typeface="+mj-lt"/>
              </a:rPr>
              <a:t>		: </a:t>
            </a:r>
            <a:r>
              <a:rPr lang="km-KH" sz="1600" b="1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៩ ភូមិ</a:t>
            </a:r>
            <a:endParaRPr lang="en-US" sz="1600" b="1" i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m-KH" sz="1600" b="1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ត្បូងឃ្មុំ	</a:t>
            </a:r>
            <a:r>
              <a:rPr lang="id-ID" sz="1600" i="1" dirty="0">
                <a:solidFill>
                  <a:schemeClr val="bg1"/>
                </a:solidFill>
                <a:latin typeface="+mj-lt"/>
              </a:rPr>
              <a:t>	:  </a:t>
            </a:r>
            <a:r>
              <a:rPr lang="km-KH" sz="1600" b="1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៦ ភូមិ</a:t>
            </a:r>
            <a:endParaRPr lang="en-US" sz="1600" b="1" i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m-KH" sz="1600" b="1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បាត់ដំបង	</a:t>
            </a:r>
            <a:r>
              <a:rPr lang="id-ID" sz="1600" i="1" dirty="0">
                <a:solidFill>
                  <a:schemeClr val="bg1"/>
                </a:solidFill>
                <a:latin typeface="+mj-lt"/>
              </a:rPr>
              <a:t>	: </a:t>
            </a:r>
            <a:r>
              <a:rPr lang="km-KH" sz="1600" b="1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៦ ភូមិ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73E10A-9E6E-4FA7-82D6-8DDF64930A49}"/>
              </a:ext>
            </a:extLst>
          </p:cNvPr>
          <p:cNvGrpSpPr/>
          <p:nvPr/>
        </p:nvGrpSpPr>
        <p:grpSpPr>
          <a:xfrm>
            <a:off x="7416308" y="5526182"/>
            <a:ext cx="3969007" cy="237294"/>
            <a:chOff x="7416308" y="5526182"/>
            <a:chExt cx="3969007" cy="23729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3636AC-9E65-4DB5-B2F7-D9098C4A64B3}"/>
                </a:ext>
              </a:extLst>
            </p:cNvPr>
            <p:cNvCxnSpPr>
              <a:cxnSpLocks/>
            </p:cNvCxnSpPr>
            <p:nvPr/>
          </p:nvCxnSpPr>
          <p:spPr>
            <a:xfrm>
              <a:off x="7416308" y="5526182"/>
              <a:ext cx="396900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37418D07-1EFF-4879-9067-27D9572BBFB0}"/>
                </a:ext>
              </a:extLst>
            </p:cNvPr>
            <p:cNvSpPr/>
            <p:nvPr/>
          </p:nvSpPr>
          <p:spPr>
            <a:xfrm rot="16200000">
              <a:off x="11223546" y="5601707"/>
              <a:ext cx="134153" cy="189385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7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Placeholder 32">
            <a:extLst>
              <a:ext uri="{FF2B5EF4-FFF2-40B4-BE49-F238E27FC236}">
                <a16:creationId xmlns:a16="http://schemas.microsoft.com/office/drawing/2014/main" id="{58C1145B-ECC4-4A70-9A8D-F039A0B273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514"/>
          <a:stretch/>
        </p:blipFill>
        <p:spPr>
          <a:xfrm>
            <a:off x="0" y="965200"/>
            <a:ext cx="3027680" cy="52425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6AA0D88-4E31-4765-A63A-2A8360C8B656}"/>
              </a:ext>
            </a:extLst>
          </p:cNvPr>
          <p:cNvSpPr/>
          <p:nvPr/>
        </p:nvSpPr>
        <p:spPr>
          <a:xfrm>
            <a:off x="0" y="968565"/>
            <a:ext cx="3030772" cy="5225524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074F1A-F3B0-4B27-801D-BDBB6E4E095E}"/>
              </a:ext>
            </a:extLst>
          </p:cNvPr>
          <p:cNvSpPr/>
          <p:nvPr/>
        </p:nvSpPr>
        <p:spPr>
          <a:xfrm>
            <a:off x="493108" y="2122314"/>
            <a:ext cx="416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922796-4245-436A-B329-B4482F83AB53}"/>
              </a:ext>
            </a:extLst>
          </p:cNvPr>
          <p:cNvSpPr/>
          <p:nvPr/>
        </p:nvSpPr>
        <p:spPr>
          <a:xfrm>
            <a:off x="-12707" y="3643365"/>
            <a:ext cx="3023534" cy="2564395"/>
          </a:xfrm>
          <a:prstGeom prst="rect">
            <a:avLst/>
          </a:prstGeom>
          <a:solidFill>
            <a:schemeClr val="bg1">
              <a:lumMod val="9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790EEC47-DE4D-45D1-B5F7-574793512CA2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2782536" y="461788"/>
            <a:ext cx="146706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 (បន្ត)</a:t>
            </a:r>
            <a:endParaRPr lang="en-US" sz="1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A79C9E-F301-4F42-B009-17580E557191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522114-70E4-4587-BDC8-35FE7C60BFEB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49791-A68A-4A4D-91A1-8E5921BDFC4D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680A0-ED9C-4B96-A545-1A10AAF88A58}"/>
              </a:ext>
            </a:extLst>
          </p:cNvPr>
          <p:cNvGrpSpPr/>
          <p:nvPr/>
        </p:nvGrpSpPr>
        <p:grpSpPr>
          <a:xfrm>
            <a:off x="3010827" y="328681"/>
            <a:ext cx="1010486" cy="604769"/>
            <a:chOff x="1085535" y="328681"/>
            <a:chExt cx="1010486" cy="6047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4629BA-D8D0-4869-A8C7-8AF55071A553}"/>
                </a:ext>
              </a:extLst>
            </p:cNvPr>
            <p:cNvGrpSpPr/>
            <p:nvPr/>
          </p:nvGrpSpPr>
          <p:grpSpPr>
            <a:xfrm>
              <a:off x="1085535" y="876299"/>
              <a:ext cx="1010486" cy="57151"/>
              <a:chOff x="4182028" y="815731"/>
              <a:chExt cx="1010486" cy="117720"/>
            </a:xfr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92000">
                  <a:schemeClr val="accent2"/>
                </a:gs>
              </a:gsLst>
              <a:lin ang="5400000" scaled="1"/>
            </a:gradFill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AB140AA3-B92A-497D-AB3E-01CE7628368F}"/>
                  </a:ext>
                </a:extLst>
              </p:cNvPr>
              <p:cNvSpPr/>
              <p:nvPr/>
            </p:nvSpPr>
            <p:spPr>
              <a:xfrm>
                <a:off x="4229100" y="815731"/>
                <a:ext cx="916342" cy="11771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95B899-3411-4A60-A7FD-2BE6267F39E0}"/>
                  </a:ext>
                </a:extLst>
              </p:cNvPr>
              <p:cNvSpPr/>
              <p:nvPr/>
            </p:nvSpPr>
            <p:spPr>
              <a:xfrm>
                <a:off x="5145442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0C2703C-AF10-485F-996A-B382DE5CBC99}"/>
                  </a:ext>
                </a:extLst>
              </p:cNvPr>
              <p:cNvSpPr/>
              <p:nvPr/>
            </p:nvSpPr>
            <p:spPr>
              <a:xfrm flipH="1">
                <a:off x="4182028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E26FFD2-C731-4344-8BD2-0D324AE335DB}"/>
                </a:ext>
              </a:extLst>
            </p:cNvPr>
            <p:cNvSpPr/>
            <p:nvPr/>
          </p:nvSpPr>
          <p:spPr>
            <a:xfrm rot="10800000">
              <a:off x="1433611" y="328681"/>
              <a:ext cx="314334" cy="685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6639007-F93C-47CF-A342-224EC8148831}"/>
              </a:ext>
            </a:extLst>
          </p:cNvPr>
          <p:cNvSpPr/>
          <p:nvPr/>
        </p:nvSpPr>
        <p:spPr>
          <a:xfrm>
            <a:off x="327426" y="3365178"/>
            <a:ext cx="45719" cy="325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5CB05-5C25-4382-A564-2F1A735A1446}"/>
              </a:ext>
            </a:extLst>
          </p:cNvPr>
          <p:cNvSpPr/>
          <p:nvPr/>
        </p:nvSpPr>
        <p:spPr>
          <a:xfrm>
            <a:off x="373144" y="3250399"/>
            <a:ext cx="2652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m-KH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សំណាកគម្រូ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88BE838-D79E-46D4-86B0-EC5171B11847}"/>
              </a:ext>
            </a:extLst>
          </p:cNvPr>
          <p:cNvSpPr txBox="1">
            <a:spLocks/>
          </p:cNvSpPr>
          <p:nvPr/>
        </p:nvSpPr>
        <p:spPr>
          <a:xfrm>
            <a:off x="233917" y="4001626"/>
            <a:ext cx="2561661" cy="15388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bg1"/>
              </a:buClr>
              <a:buSzPct val="85000"/>
              <a:buNone/>
            </a:pPr>
            <a:r>
              <a:rPr lang="km-KH" sz="12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 </a:t>
            </a: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៣៩គ្រួ​សារ </a:t>
            </a:r>
            <a:r>
              <a:rPr lang="km-KH" sz="12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មកពី </a:t>
            </a: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២១ភូមិ </a:t>
            </a:r>
            <a:r>
              <a:rPr lang="km-KH" sz="12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ក្នុង</a:t>
            </a:r>
            <a:r>
              <a:rPr lang="km-KH" sz="12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ខេត្ត៣</a:t>
            </a:r>
            <a:r>
              <a:rPr lang="km-KH" sz="12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ផ្សេងគ្នា គឺ៖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ខេត្តតាកែវ</a:t>
            </a:r>
            <a:endParaRPr lang="km-KH" sz="11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00000"/>
              </a:lnSpc>
              <a:buClr>
                <a:schemeClr val="bg1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ខេត្តត្បូឃ្មុំ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ខេត្តបាត់ដំបង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B4AC7B-4E5B-4811-A262-35C4101FD599}"/>
              </a:ext>
            </a:extLst>
          </p:cNvPr>
          <p:cNvSpPr/>
          <p:nvPr/>
        </p:nvSpPr>
        <p:spPr>
          <a:xfrm>
            <a:off x="3313185" y="1119505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FB807-128F-4182-8F19-C836582BD604}"/>
              </a:ext>
            </a:extLst>
          </p:cNvPr>
          <p:cNvSpPr/>
          <p:nvPr/>
        </p:nvSpPr>
        <p:spPr>
          <a:xfrm>
            <a:off x="3358902" y="1143454"/>
            <a:ext cx="3672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m-KH" sz="16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ការជ្រើសរើសសំណាកគម្រូ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2807103-B846-4320-A3D2-00E6F5A95F8F}"/>
              </a:ext>
            </a:extLst>
          </p:cNvPr>
          <p:cNvSpPr txBox="1">
            <a:spLocks/>
          </p:cNvSpPr>
          <p:nvPr/>
        </p:nvSpPr>
        <p:spPr>
          <a:xfrm>
            <a:off x="3180854" y="1620304"/>
            <a:ext cx="4463822" cy="52578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ca-ES" sz="1100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សំណាកគម្រូត្រូវបានជ្រើសចេញពីភូមិដែលប្រជាពលរដ្ឋធ្លាប់បូមឬស្តារលូបង្គន់របស់ខ្លួន ប៉ុន្តែសេវាបូមលូកម្រនឹងមាននៅទី</a:t>
            </a:r>
            <a:r>
              <a:rPr lang="ca-ES" sz="1200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នោះ។ ការជ្រើសរើសមាន៣ជំហាន៖</a:t>
            </a:r>
            <a:endParaRPr lang="en-US" sz="1400" dirty="0">
              <a:latin typeface="+mj-lt"/>
            </a:endParaRPr>
          </a:p>
          <a:p>
            <a:pPr marL="457200" lvl="1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ca-ES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ការជ្រើសរើសខេត្ត៖ </a:t>
            </a:r>
            <a:r>
              <a:rPr lang="ca-ES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ជ្រើសរើសដោយគ្រោងទុក ដើម្បីទទួលបានតំណាងភាពចម្រ</a:t>
            </a: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ុះ</a:t>
            </a:r>
            <a:r>
              <a:rPr lang="ca-ES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នៃទីតាំងភូមិសាស្រ្ត</a:t>
            </a:r>
            <a:r>
              <a:rPr lang="en-US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​ </a:t>
            </a:r>
            <a:r>
              <a:rPr lang="en-US" sz="1100" dirty="0" err="1">
                <a:latin typeface="!Khmer OS Siemreap" panose="02000500000000020004" pitchFamily="2" charset="0"/>
                <a:cs typeface="!Khmer OS Siemreap" panose="02000500000000020004" pitchFamily="2" charset="0"/>
              </a:rPr>
              <a:t>និង</a:t>
            </a:r>
            <a:r>
              <a:rPr lang="en-US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​</a:t>
            </a:r>
            <a:r>
              <a:rPr lang="en-US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ca-ES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សកម្មភាពសេដ្ឋកិច្ច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ខេត្តតាកែវ៖ មានរោងចក្រកាត់ដេរ និងឪកាសការងាររកប្រាក់ចំណូលមិនមែនជាលក្ខណៈប្រពៃណីផ្សេងទៀត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ខេត្តត្បូងឃ្មុំ៖ សំបូរតំបន់ជនបទដាច់ស្រយាលច្រើន ហើយចម្ការកៅស៊ូច្រើន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ខេត្តបាត់ដំបង៖ ជាមជ្ឈមណ្ឌលកសិកម្ម មានច្រកព្រំដែនទីផ្សារប្រទេសថៃប៉ែកខាងកើតនៃខេត្ត ដែលងាយស្រួលក្នុងការចេញចូល</a:t>
            </a:r>
          </a:p>
          <a:p>
            <a:pPr marL="457200" lvl="1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ការជ្រើសរើសស្រុក៖ </a:t>
            </a: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៣</a:t>
            </a:r>
            <a:r>
              <a:rPr lang="en-US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-</a:t>
            </a: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៤ ស្រុក ក្នុងខេត្តនីមួយៗខាងលើបានត្រូវជ្រើសរើសដោយគ្រោងទុក ដោយប្រើលក្ខខណ្ឌខាងក្រោម៖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ស្រុកនីមួយៗនៅឆ្ងាយពីទីរួមខេត្ត (ដែលមានសេវាកម្មបូមលូ)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មានទីផ្សារទ្រង់ទ្រាយតូច ឬ គ្មានទីផ្សារ</a:t>
            </a:r>
          </a:p>
          <a:p>
            <a:pPr marL="457200" lvl="1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endParaRPr lang="km-KH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endParaRPr lang="id-ID" sz="1800" dirty="0">
              <a:latin typeface="+mj-lt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3E995719-2D81-4421-A760-15282A1F4E2D}"/>
              </a:ext>
            </a:extLst>
          </p:cNvPr>
          <p:cNvSpPr txBox="1">
            <a:spLocks/>
          </p:cNvSpPr>
          <p:nvPr/>
        </p:nvSpPr>
        <p:spPr>
          <a:xfrm>
            <a:off x="7627910" y="1615376"/>
            <a:ext cx="4259733" cy="41919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ការជ្រើសរើសភូមិ៖</a:t>
            </a: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ជ្រើសរើសដោយប្រើវិធិសាស្រ្តជ្រើសសំណាកគម្រូដោយឥតគ្រោងទុក ហើយធានាឱ្យបានភូមិទាំង២១នេះ គឺដាច់ស្រយាល គ្មានសេវាកម្មបូមលូនៅទីនោះ</a:t>
            </a:r>
          </a:p>
          <a:p>
            <a:pPr marL="457200" lvl="1" indent="0" algn="just">
              <a:buClr>
                <a:schemeClr val="accent2"/>
              </a:buClr>
              <a:buSzPct val="85000"/>
              <a:buNone/>
            </a:pPr>
            <a:endParaRPr lang="en-US" sz="1100" dirty="0">
              <a:latin typeface="+mj-lt"/>
            </a:endParaRPr>
          </a:p>
          <a:p>
            <a:pPr marL="457200" lvl="1" indent="0" algn="just">
              <a:buClr>
                <a:schemeClr val="accent2"/>
              </a:buClr>
              <a:buSzPct val="85000"/>
              <a:buNone/>
            </a:pPr>
            <a:endParaRPr lang="id-ID" sz="1400" dirty="0">
              <a:latin typeface="+mj-lt"/>
            </a:endParaRPr>
          </a:p>
          <a:p>
            <a:pPr marL="457200" lvl="1" indent="0" algn="just">
              <a:buClr>
                <a:schemeClr val="accent2"/>
              </a:buClr>
              <a:buSzPct val="85000"/>
              <a:buNone/>
            </a:pPr>
            <a:endParaRPr lang="id-ID" sz="1400" dirty="0">
              <a:latin typeface="+mj-lt"/>
            </a:endParaRPr>
          </a:p>
          <a:p>
            <a:pPr marL="457200" lvl="1" indent="0" algn="just">
              <a:buClr>
                <a:schemeClr val="accent2"/>
              </a:buClr>
              <a:buSzPct val="85000"/>
              <a:buNone/>
            </a:pPr>
            <a:endParaRPr lang="km-KH" sz="1600" dirty="0">
              <a:solidFill>
                <a:schemeClr val="accent2"/>
              </a:solidFill>
              <a:latin typeface="+mj-lt"/>
            </a:endParaRPr>
          </a:p>
          <a:p>
            <a:pPr marL="457200" lvl="1" indent="0" algn="just">
              <a:buClr>
                <a:schemeClr val="accent2"/>
              </a:buClr>
              <a:buSzPct val="85000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 algn="just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100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នៅកម្រិតភូមិ ការជ្រើសរើសប្រជាពលរដ្ឋឱ្យចូលរួមសម្ភាសន៍ប្រើលក្ខខណ្ឌដូចខាងក្រោម៖</a:t>
            </a:r>
            <a:endParaRPr lang="en-US" sz="1100" dirty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គ្រួសារមានបង្គន់ផ្ទាល់ខ្លួន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លូបង្គន់ធ្លាប់បានបូម/ស្តារ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គ្រួសារនីមួយៗមានលក្ខណៈសេដ្ឋកិច្ច និងប្រជាសាស្រ្តចម្រុះគ្នា ដើម្បីអាចឱ្យយើងក្តោបបានជាអតិប្បរមានូវភាពខុសៗគ្នានៃការអនុវត្ត ស្ថានភាព ជំនឿ និង ឥរិយាបទ របស់អ្នកចូលរួម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1A7DD3-C245-4330-960E-E4FBD24F2E58}"/>
              </a:ext>
            </a:extLst>
          </p:cNvPr>
          <p:cNvGrpSpPr/>
          <p:nvPr/>
        </p:nvGrpSpPr>
        <p:grpSpPr>
          <a:xfrm>
            <a:off x="8238063" y="2639734"/>
            <a:ext cx="3476950" cy="861726"/>
            <a:chOff x="8169273" y="4624262"/>
            <a:chExt cx="3649581" cy="59339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98ED1F-7068-49AC-BB45-450A518B9DC3}"/>
                </a:ext>
              </a:extLst>
            </p:cNvPr>
            <p:cNvSpPr/>
            <p:nvPr/>
          </p:nvSpPr>
          <p:spPr>
            <a:xfrm>
              <a:off x="8169273" y="4624262"/>
              <a:ext cx="3649581" cy="593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D9FEAA-0B32-4574-850E-6715C00D7B1A}"/>
                </a:ext>
              </a:extLst>
            </p:cNvPr>
            <p:cNvSpPr txBox="1"/>
            <p:nvPr/>
          </p:nvSpPr>
          <p:spPr>
            <a:xfrm>
              <a:off x="8193577" y="4710321"/>
              <a:ext cx="3571954" cy="38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m-KH" sz="10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ទីតាំងដែលមិនបានរាប់បញ្ចូលក្នុងការសិក្សារូមមាន បរិស្ថានប្រឈម(ឧ. ភូមិលិចទឹក តំបន់ភ្នំ) និង  សហគមន៍ជនជាតិដើមភាគតិច</a:t>
              </a:r>
              <a:endParaRPr lang="id-ID" sz="10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64033BC-3737-475B-8F44-5C17BF0FDCDB}"/>
              </a:ext>
            </a:extLst>
          </p:cNvPr>
          <p:cNvSpPr/>
          <p:nvPr/>
        </p:nvSpPr>
        <p:spPr>
          <a:xfrm>
            <a:off x="3314780" y="2544413"/>
            <a:ext cx="44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១.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9B46736A-CECE-4210-9151-6CBF3B450D33}"/>
              </a:ext>
            </a:extLst>
          </p:cNvPr>
          <p:cNvSpPr txBox="1">
            <a:spLocks/>
          </p:cNvSpPr>
          <p:nvPr/>
        </p:nvSpPr>
        <p:spPr>
          <a:xfrm>
            <a:off x="373144" y="1612017"/>
            <a:ext cx="2443698" cy="55601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4400" dirty="0">
                <a:solidFill>
                  <a:schemeClr val="bg1"/>
                </a:solidFill>
              </a:rPr>
              <a:t>ទីតាំងនៃការសិក្សា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4033BC-3737-475B-8F44-5C17BF0FDCDB}"/>
              </a:ext>
            </a:extLst>
          </p:cNvPr>
          <p:cNvSpPr/>
          <p:nvPr/>
        </p:nvSpPr>
        <p:spPr>
          <a:xfrm>
            <a:off x="3311244" y="4802065"/>
            <a:ext cx="44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២.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3BC-3737-475B-8F44-5C17BF0FDCDB}"/>
              </a:ext>
            </a:extLst>
          </p:cNvPr>
          <p:cNvSpPr/>
          <p:nvPr/>
        </p:nvSpPr>
        <p:spPr>
          <a:xfrm>
            <a:off x="7694292" y="1680645"/>
            <a:ext cx="44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៣.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3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AFB7F-B9FF-4F75-A7F0-21BB93C48131}"/>
              </a:ext>
            </a:extLst>
          </p:cNvPr>
          <p:cNvSpPr/>
          <p:nvPr/>
        </p:nvSpPr>
        <p:spPr>
          <a:xfrm>
            <a:off x="510906" y="1946758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1B8417A-AFF4-44E8-9EC7-1566ADD57635}"/>
              </a:ext>
            </a:extLst>
          </p:cNvPr>
          <p:cNvSpPr txBox="1">
            <a:spLocks/>
          </p:cNvSpPr>
          <p:nvPr/>
        </p:nvSpPr>
        <p:spPr>
          <a:xfrm>
            <a:off x="390942" y="1378717"/>
            <a:ext cx="7776596" cy="500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600" dirty="0"/>
              <a:t>ការប្រមូលទិន្នន័យ និង ការវិភាគ</a:t>
            </a:r>
            <a:endParaRPr lang="en-US" sz="3600" dirty="0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198DDDCF-67C2-4766-AB81-9C415B42AEEE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BED6A1-9EDB-4434-9A4D-B01CC267AC1A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9B5C3D-B971-44C6-A9DE-92E8A11323D7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225D2C-789D-40B4-BDED-B64C8447DCAA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58BC3-FBE0-445F-B48A-AE7C871630B1}"/>
              </a:ext>
            </a:extLst>
          </p:cNvPr>
          <p:cNvGrpSpPr/>
          <p:nvPr/>
        </p:nvGrpSpPr>
        <p:grpSpPr>
          <a:xfrm>
            <a:off x="3010827" y="328681"/>
            <a:ext cx="1010486" cy="604769"/>
            <a:chOff x="1085535" y="328681"/>
            <a:chExt cx="1010486" cy="6047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9A519FA-CAE8-464F-84D4-13B0DF6E301E}"/>
                </a:ext>
              </a:extLst>
            </p:cNvPr>
            <p:cNvGrpSpPr/>
            <p:nvPr/>
          </p:nvGrpSpPr>
          <p:grpSpPr>
            <a:xfrm>
              <a:off x="1085535" y="876299"/>
              <a:ext cx="1010486" cy="57151"/>
              <a:chOff x="4182028" y="815731"/>
              <a:chExt cx="1010486" cy="117720"/>
            </a:xfr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92000">
                  <a:schemeClr val="accent2"/>
                </a:gs>
              </a:gsLst>
              <a:lin ang="5400000" scaled="1"/>
            </a:gradFill>
          </p:grpSpPr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1EBC01C4-6CE9-4BA7-8FE6-2C69072E54C4}"/>
                  </a:ext>
                </a:extLst>
              </p:cNvPr>
              <p:cNvSpPr/>
              <p:nvPr/>
            </p:nvSpPr>
            <p:spPr>
              <a:xfrm>
                <a:off x="4229100" y="815731"/>
                <a:ext cx="916342" cy="11771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CCF243-FCA3-47AC-A027-76D8EEDBB6E2}"/>
                  </a:ext>
                </a:extLst>
              </p:cNvPr>
              <p:cNvSpPr/>
              <p:nvPr/>
            </p:nvSpPr>
            <p:spPr>
              <a:xfrm>
                <a:off x="5145442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B8E265-0233-4E4F-83AD-7F21647AAB3D}"/>
                  </a:ext>
                </a:extLst>
              </p:cNvPr>
              <p:cNvSpPr/>
              <p:nvPr/>
            </p:nvSpPr>
            <p:spPr>
              <a:xfrm flipH="1">
                <a:off x="4182028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F005E10-BE23-48A0-8DB6-E2D4FB99B333}"/>
                </a:ext>
              </a:extLst>
            </p:cNvPr>
            <p:cNvSpPr/>
            <p:nvPr/>
          </p:nvSpPr>
          <p:spPr>
            <a:xfrm rot="10800000">
              <a:off x="1433611" y="328681"/>
              <a:ext cx="314334" cy="685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B01212-8956-42A4-BF56-8BC232C16E2C}"/>
              </a:ext>
            </a:extLst>
          </p:cNvPr>
          <p:cNvGrpSpPr/>
          <p:nvPr/>
        </p:nvGrpSpPr>
        <p:grpSpPr>
          <a:xfrm>
            <a:off x="998469" y="2279128"/>
            <a:ext cx="10195063" cy="3622482"/>
            <a:chOff x="998469" y="2556694"/>
            <a:chExt cx="10195063" cy="36224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C76305-55D6-4788-98EF-46177FFC5A1B}"/>
                </a:ext>
              </a:extLst>
            </p:cNvPr>
            <p:cNvGrpSpPr/>
            <p:nvPr/>
          </p:nvGrpSpPr>
          <p:grpSpPr>
            <a:xfrm>
              <a:off x="998469" y="2556694"/>
              <a:ext cx="3162331" cy="3546667"/>
              <a:chOff x="998469" y="2556694"/>
              <a:chExt cx="3162331" cy="354666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9C826B-4B77-47F9-954F-96F8E57AE38E}"/>
                  </a:ext>
                </a:extLst>
              </p:cNvPr>
              <p:cNvSpPr/>
              <p:nvPr/>
            </p:nvSpPr>
            <p:spPr>
              <a:xfrm>
                <a:off x="998469" y="2785493"/>
                <a:ext cx="3162331" cy="331786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5B651B5-9C31-48BC-AFF2-85565016F7EF}"/>
                  </a:ext>
                </a:extLst>
              </p:cNvPr>
              <p:cNvSpPr/>
              <p:nvPr/>
            </p:nvSpPr>
            <p:spPr>
              <a:xfrm>
                <a:off x="1224442" y="2556694"/>
                <a:ext cx="198014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m-KH" sz="1600" b="1" dirty="0">
                    <a:solidFill>
                      <a:schemeClr val="accent2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វិធីសាស្រ្តនៃការសិក្សា</a:t>
                </a:r>
                <a:endParaRPr lang="id-ID" sz="1600" b="1" dirty="0">
                  <a:solidFill>
                    <a:schemeClr val="accent2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48" name="Text Placeholder 11">
                <a:extLst>
                  <a:ext uri="{FF2B5EF4-FFF2-40B4-BE49-F238E27FC236}">
                    <a16:creationId xmlns:a16="http://schemas.microsoft.com/office/drawing/2014/main" id="{0DE879F8-F866-4059-96C3-EF7E6C77D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4442" y="3254183"/>
                <a:ext cx="2710385" cy="2482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b="1" dirty="0">
                    <a:cs typeface="!Khmer OS Siemreap" panose="02000500000000020004" pitchFamily="2" charset="0"/>
                  </a:rPr>
                  <a:t>ការសម្ភាសន៍បែបស៊ីជម្រៅ </a:t>
                </a:r>
                <a:r>
                  <a:rPr lang="en-US" sz="1400" b="1" dirty="0">
                    <a:cs typeface="!Khmer OS Siemreap" panose="02000500000000020004" pitchFamily="2" charset="0"/>
                  </a:rPr>
                  <a:t>(IDI)</a:t>
                </a:r>
                <a:r>
                  <a:rPr lang="km-KH" sz="1400" b="1" dirty="0">
                    <a:cs typeface="!Khmer OS Siemreap" panose="02000500000000020004" pitchFamily="2" charset="0"/>
                  </a:rPr>
                  <a:t> </a:t>
                </a:r>
                <a:r>
                  <a:rPr lang="km-KH" sz="1400" dirty="0">
                    <a:cs typeface="!Khmer OS Siemreap" panose="02000500000000020004" pitchFamily="2" charset="0"/>
                  </a:rPr>
                  <a:t>ជាមួយមេគ្រួសារ និង/ឬក៏ ប្តី/ប្រពន្ធរបស់គាត់ ដែលជាអ្នកចូលរួមសម្រចចិត្តលើរឿងអ្វីមួយ ក្នុងគ្រួសារ</a:t>
                </a: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b="1" dirty="0">
                    <a:latin typeface="+mj-lt"/>
                    <a:cs typeface="!Khmer OS Siemreap" panose="02000500000000020004" pitchFamily="2" charset="0"/>
                  </a:rPr>
                  <a:t>ការសង្កេត </a:t>
                </a:r>
                <a:r>
                  <a:rPr lang="km-KH" sz="1400" dirty="0">
                    <a:latin typeface="+mj-lt"/>
                    <a:cs typeface="!Khmer OS Siemreap" panose="02000500000000020004" pitchFamily="2" charset="0"/>
                  </a:rPr>
                  <a:t>ទៅលើលូបង្គន់របស់ក្រុមគ្រួសារ</a:t>
                </a:r>
                <a:endParaRPr lang="km-KH" sz="1400" b="1" dirty="0">
                  <a:latin typeface="+mj-lt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A919F74-6F84-4469-9717-FFC1391AE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872" y="3086046"/>
                <a:ext cx="254450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9A4F16-407E-418F-86F2-B6121B53649A}"/>
                </a:ext>
              </a:extLst>
            </p:cNvPr>
            <p:cNvGrpSpPr/>
            <p:nvPr/>
          </p:nvGrpSpPr>
          <p:grpSpPr>
            <a:xfrm>
              <a:off x="4514835" y="2602414"/>
              <a:ext cx="3162331" cy="3576762"/>
              <a:chOff x="4514835" y="2602414"/>
              <a:chExt cx="3162331" cy="357676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93E572-0433-4A29-89B6-1B1F2FC6B641}"/>
                  </a:ext>
                </a:extLst>
              </p:cNvPr>
              <p:cNvSpPr/>
              <p:nvPr/>
            </p:nvSpPr>
            <p:spPr>
              <a:xfrm>
                <a:off x="4514835" y="2785493"/>
                <a:ext cx="3162331" cy="331786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DA8BFE-C88A-4B25-803E-AB256468680F}"/>
                  </a:ext>
                </a:extLst>
              </p:cNvPr>
              <p:cNvSpPr/>
              <p:nvPr/>
            </p:nvSpPr>
            <p:spPr>
              <a:xfrm>
                <a:off x="4795502" y="2602414"/>
                <a:ext cx="1815610" cy="473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m-KH" sz="1600" b="1" dirty="0">
                    <a:solidFill>
                      <a:schemeClr val="accent2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ការប្រូមូលទិន្នន័យ</a:t>
                </a:r>
                <a:endParaRPr lang="id-ID" sz="1600" b="1" dirty="0">
                  <a:solidFill>
                    <a:schemeClr val="accent2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44" name="Text Placeholder 11">
                <a:extLst>
                  <a:ext uri="{FF2B5EF4-FFF2-40B4-BE49-F238E27FC236}">
                    <a16:creationId xmlns:a16="http://schemas.microsoft.com/office/drawing/2014/main" id="{8AA170CC-C263-442A-A11F-23BD49F49E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0808" y="3245039"/>
                <a:ext cx="2848712" cy="2934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dirty="0">
                    <a:cs typeface="!Khmer OS Siemreap" panose="02000500000000020004" pitchFamily="2" charset="0"/>
                  </a:rPr>
                  <a:t>ខែមេសា ដល់ ខែសីហា ឆ្នាំ២០១៧</a:t>
                </a: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dirty="0">
                    <a:cs typeface="!Khmer OS Siemreap" panose="02000500000000020004" pitchFamily="2" charset="0"/>
                  </a:rPr>
                  <a:t>ការសម្ភាសន៍ធ្វើឡើងនៅផ្ទះប្រជាជន ជាភាសាខ្មែរ រួចហើយបកប្រែបទសម្ភាសន៍ជាភាសាអង់គ្លេស</a:t>
                </a:r>
                <a:endParaRPr lang="en-US" sz="1400" dirty="0">
                  <a:cs typeface="!Khmer OS Siemreap" panose="02000500000000020004" pitchFamily="2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dirty="0">
                    <a:cs typeface="!Khmer OS Siemreap" panose="02000500000000020004" pitchFamily="2" charset="0"/>
                  </a:rPr>
                  <a:t>ការសម្ភាសន៍បន្តធ្វើរហូតដល់អ្នកស្រាវជ្រាវឃើញថា លែងមានពត៌មានថ្មីទៀតលេចឡើង </a:t>
                </a:r>
                <a:r>
                  <a:rPr lang="en-US" sz="1400" dirty="0">
                    <a:cs typeface="!Khmer OS Siemreap" panose="02000500000000020004" pitchFamily="2" charset="0"/>
                  </a:rPr>
                  <a:t>(saturation point)</a:t>
                </a:r>
                <a:endParaRPr lang="km-KH" sz="1400" dirty="0">
                  <a:cs typeface="!Khmer OS Siemreap" panose="02000500000000020004" pitchFamily="2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24B297C-C7DB-41C8-A3F3-AC64030153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50" y="3086046"/>
                <a:ext cx="251460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BDA871-9FFB-4420-A077-0178BE471DB4}"/>
                </a:ext>
              </a:extLst>
            </p:cNvPr>
            <p:cNvGrpSpPr/>
            <p:nvPr/>
          </p:nvGrpSpPr>
          <p:grpSpPr>
            <a:xfrm>
              <a:off x="8031201" y="2602414"/>
              <a:ext cx="3162331" cy="3500947"/>
              <a:chOff x="8031201" y="2602414"/>
              <a:chExt cx="3162331" cy="350094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66EEADC-541A-46B7-A5F3-63C5B2F85B42}"/>
                  </a:ext>
                </a:extLst>
              </p:cNvPr>
              <p:cNvSpPr/>
              <p:nvPr/>
            </p:nvSpPr>
            <p:spPr>
              <a:xfrm>
                <a:off x="8031201" y="2785493"/>
                <a:ext cx="3162331" cy="331786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0CFC85F-83A4-4371-8CB3-DDCEA547FDAB}"/>
                  </a:ext>
                </a:extLst>
              </p:cNvPr>
              <p:cNvSpPr/>
              <p:nvPr/>
            </p:nvSpPr>
            <p:spPr>
              <a:xfrm>
                <a:off x="8271943" y="2602414"/>
                <a:ext cx="161629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m-KH" sz="1600" b="1" dirty="0">
                    <a:solidFill>
                      <a:schemeClr val="accent2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ការវិភាគទិន្នន័យ</a:t>
                </a:r>
                <a:endParaRPr lang="id-ID" sz="1600" b="1" dirty="0">
                  <a:solidFill>
                    <a:schemeClr val="accent2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49" name="Text Placeholder 11">
                <a:extLst>
                  <a:ext uri="{FF2B5EF4-FFF2-40B4-BE49-F238E27FC236}">
                    <a16:creationId xmlns:a16="http://schemas.microsoft.com/office/drawing/2014/main" id="{4EC06D6C-2B55-4904-8534-35349CDE4B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7174" y="3327335"/>
                <a:ext cx="2710385" cy="215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dirty="0">
                    <a:cs typeface="!Khmer OS Siemreap" panose="02000500000000020004" pitchFamily="2" charset="0"/>
                  </a:rPr>
                  <a:t>ប្រើ </a:t>
                </a:r>
                <a:r>
                  <a:rPr lang="en-US" sz="1400" dirty="0">
                    <a:cs typeface="!Khmer OS Siemreap" panose="02000500000000020004" pitchFamily="2" charset="0"/>
                  </a:rPr>
                  <a:t>Grounded theory</a:t>
                </a: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dirty="0">
                    <a:latin typeface="+mj-lt"/>
                    <a:cs typeface="!Khmer OS Siemreap" panose="02000500000000020004" pitchFamily="2" charset="0"/>
                  </a:rPr>
                  <a:t>យើងប្រើកម្មវិធី </a:t>
                </a:r>
                <a:r>
                  <a:rPr lang="en-US" sz="1400" dirty="0" err="1">
                    <a:latin typeface="+mj-lt"/>
                    <a:cs typeface="!Khmer OS Siemreap" panose="02000500000000020004" pitchFamily="2" charset="0"/>
                  </a:rPr>
                  <a:t>Atlas.ti</a:t>
                </a:r>
                <a:r>
                  <a:rPr lang="en-US" sz="1400" dirty="0">
                    <a:latin typeface="+mj-lt"/>
                    <a:cs typeface="!Khmer OS Siemreap" panose="02000500000000020004" pitchFamily="2" charset="0"/>
                  </a:rPr>
                  <a:t> 7.5.7 </a:t>
                </a:r>
                <a:r>
                  <a:rPr lang="km-KH" sz="1400" dirty="0">
                    <a:latin typeface="+mj-lt"/>
                    <a:cs typeface="!Khmer OS Siemreap" panose="02000500000000020004" pitchFamily="2" charset="0"/>
                  </a:rPr>
                  <a:t>ដើម្បីធ្វើការកូដនិងវិភាគទិន្នន័យ</a:t>
                </a:r>
              </a:p>
              <a:p>
                <a:pPr>
                  <a:lnSpc>
                    <a:spcPct val="150000"/>
                  </a:lnSpc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"/>
                </a:pPr>
                <a:r>
                  <a:rPr lang="km-KH" sz="1400" dirty="0">
                    <a:latin typeface="+mj-lt"/>
                    <a:cs typeface="!Khmer OS Siemreap" panose="02000500000000020004" pitchFamily="2" charset="0"/>
                  </a:rPr>
                  <a:t>យើងក៏បានដកស្រង់គោលគំនិត ខ្លះៗ ចេញពីទ្រឹស្តី </a:t>
                </a:r>
                <a:r>
                  <a:rPr lang="en-US" sz="1400" dirty="0">
                    <a:latin typeface="+mj-lt"/>
                    <a:cs typeface="!Khmer OS Siemreap" panose="02000500000000020004" pitchFamily="2" charset="0"/>
                  </a:rPr>
                  <a:t>RANAS </a:t>
                </a:r>
                <a:r>
                  <a:rPr lang="ca-ES" sz="1400" dirty="0">
                    <a:latin typeface="+mj-lt"/>
                    <a:cs typeface="!Khmer OS Siemreap" panose="02000500000000020004" pitchFamily="2" charset="0"/>
                  </a:rPr>
                  <a:t>និង </a:t>
                </a:r>
                <a:r>
                  <a:rPr lang="km-KH" sz="1400" dirty="0">
                    <a:latin typeface="+mj-lt"/>
                    <a:cs typeface="!Khmer OS Siemreap" panose="02000500000000020004" pitchFamily="2" charset="0"/>
                  </a:rPr>
                  <a:t>ទ្រឹស្តី </a:t>
                </a:r>
                <a:r>
                  <a:rPr lang="en-US" sz="1400" dirty="0">
                    <a:latin typeface="+mj-lt"/>
                    <a:cs typeface="!Khmer OS Siemreap" panose="02000500000000020004" pitchFamily="2" charset="0"/>
                  </a:rPr>
                  <a:t>Social Learning Theory</a:t>
                </a:r>
                <a:endParaRPr lang="en-US" sz="1400" dirty="0">
                  <a:latin typeface="+mj-lt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97CB073-312E-4B1C-9944-E3BF2D655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3432" y="3086046"/>
                <a:ext cx="251460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2782536" y="461788"/>
            <a:ext cx="146706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 (បន្ត)</a:t>
            </a:r>
            <a:endParaRPr lang="en-US" sz="16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D91CFCDA-45C9-48C3-8814-1836AA2613EB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68007C-57CD-423A-9D78-1B4DEDB8FFB6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018322-FE91-4298-BE89-83CEE85CF68F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A0316DB-1E1A-4CEE-A4C0-96A51BEF2CA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5E43F90-92A0-4465-916D-392787FBCF08}"/>
              </a:ext>
            </a:extLst>
          </p:cNvPr>
          <p:cNvGrpSpPr/>
          <p:nvPr/>
        </p:nvGrpSpPr>
        <p:grpSpPr>
          <a:xfrm>
            <a:off x="3010827" y="328681"/>
            <a:ext cx="1010486" cy="604769"/>
            <a:chOff x="1085535" y="328681"/>
            <a:chExt cx="1010486" cy="60476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223CC38-FB31-4B39-A97B-23290771D68B}"/>
                </a:ext>
              </a:extLst>
            </p:cNvPr>
            <p:cNvGrpSpPr/>
            <p:nvPr/>
          </p:nvGrpSpPr>
          <p:grpSpPr>
            <a:xfrm>
              <a:off x="1085535" y="876299"/>
              <a:ext cx="1010486" cy="57151"/>
              <a:chOff x="4182028" y="815731"/>
              <a:chExt cx="1010486" cy="117720"/>
            </a:xfr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92000">
                  <a:schemeClr val="accent2"/>
                </a:gs>
              </a:gsLst>
              <a:lin ang="5400000" scaled="1"/>
            </a:gradFill>
          </p:grpSpPr>
          <p:sp>
            <p:nvSpPr>
              <p:cNvPr id="82" name="Rectangle: Top Corners Rounded 81">
                <a:extLst>
                  <a:ext uri="{FF2B5EF4-FFF2-40B4-BE49-F238E27FC236}">
                    <a16:creationId xmlns:a16="http://schemas.microsoft.com/office/drawing/2014/main" id="{CAF95DCD-A418-4E01-999D-06C14C8CAA7A}"/>
                  </a:ext>
                </a:extLst>
              </p:cNvPr>
              <p:cNvSpPr/>
              <p:nvPr/>
            </p:nvSpPr>
            <p:spPr>
              <a:xfrm>
                <a:off x="4229100" y="815731"/>
                <a:ext cx="916342" cy="11771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8F6786D-803E-4290-8306-A2B395450FC4}"/>
                  </a:ext>
                </a:extLst>
              </p:cNvPr>
              <p:cNvSpPr/>
              <p:nvPr/>
            </p:nvSpPr>
            <p:spPr>
              <a:xfrm>
                <a:off x="5145442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C0B51F8-3D36-4FCA-A2F7-68DF75B204A7}"/>
                  </a:ext>
                </a:extLst>
              </p:cNvPr>
              <p:cNvSpPr/>
              <p:nvPr/>
            </p:nvSpPr>
            <p:spPr>
              <a:xfrm flipH="1">
                <a:off x="4182028" y="874591"/>
                <a:ext cx="47072" cy="58860"/>
              </a:xfrm>
              <a:custGeom>
                <a:avLst/>
                <a:gdLst>
                  <a:gd name="connsiteX0" fmla="*/ 0 w 47072"/>
                  <a:gd name="connsiteY0" fmla="*/ 2381 h 58860"/>
                  <a:gd name="connsiteX1" fmla="*/ 17240 w 47072"/>
                  <a:gd name="connsiteY1" fmla="*/ 44000 h 58860"/>
                  <a:gd name="connsiteX2" fmla="*/ 35949 w 47072"/>
                  <a:gd name="connsiteY2" fmla="*/ 56614 h 58860"/>
                  <a:gd name="connsiteX3" fmla="*/ 47072 w 47072"/>
                  <a:gd name="connsiteY3" fmla="*/ 58860 h 58860"/>
                  <a:gd name="connsiteX4" fmla="*/ 0 w 47072"/>
                  <a:gd name="connsiteY4" fmla="*/ 58860 h 58860"/>
                  <a:gd name="connsiteX5" fmla="*/ 0 w 47072"/>
                  <a:gd name="connsiteY5" fmla="*/ 2381 h 58860"/>
                  <a:gd name="connsiteX6" fmla="*/ 0 w 47072"/>
                  <a:gd name="connsiteY6" fmla="*/ 0 h 58860"/>
                  <a:gd name="connsiteX7" fmla="*/ 987 w 47072"/>
                  <a:gd name="connsiteY7" fmla="*/ 0 h 58860"/>
                  <a:gd name="connsiteX8" fmla="*/ 0 w 47072"/>
                  <a:gd name="connsiteY8" fmla="*/ 2381 h 58860"/>
                  <a:gd name="connsiteX9" fmla="*/ 0 w 47072"/>
                  <a:gd name="connsiteY9" fmla="*/ 2380 h 5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72" h="58860">
                    <a:moveTo>
                      <a:pt x="0" y="2381"/>
                    </a:moveTo>
                    <a:lnTo>
                      <a:pt x="17240" y="44000"/>
                    </a:lnTo>
                    <a:cubicBezTo>
                      <a:pt x="22566" y="49326"/>
                      <a:pt x="28908" y="53636"/>
                      <a:pt x="35949" y="56614"/>
                    </a:cubicBezTo>
                    <a:lnTo>
                      <a:pt x="47072" y="58860"/>
                    </a:lnTo>
                    <a:lnTo>
                      <a:pt x="0" y="58860"/>
                    </a:lnTo>
                    <a:lnTo>
                      <a:pt x="0" y="2381"/>
                    </a:lnTo>
                    <a:close/>
                    <a:moveTo>
                      <a:pt x="0" y="0"/>
                    </a:moveTo>
                    <a:lnTo>
                      <a:pt x="987" y="0"/>
                    </a:lnTo>
                    <a:lnTo>
                      <a:pt x="0" y="2381"/>
                    </a:lnTo>
                    <a:lnTo>
                      <a:pt x="0" y="2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9EE6AC8-5D2C-4132-A66E-8AC08465148C}"/>
                </a:ext>
              </a:extLst>
            </p:cNvPr>
            <p:cNvSpPr/>
            <p:nvPr/>
          </p:nvSpPr>
          <p:spPr>
            <a:xfrm rot="10800000">
              <a:off x="1433611" y="328681"/>
              <a:ext cx="314334" cy="685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1212C33-FC4D-4FDE-AAE8-A38BB939EC1C}"/>
              </a:ext>
            </a:extLst>
          </p:cNvPr>
          <p:cNvSpPr/>
          <p:nvPr/>
        </p:nvSpPr>
        <p:spPr>
          <a:xfrm rot="16200000">
            <a:off x="1694393" y="5589295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1FFBBA-18A6-4E3D-B17C-177C0691344C}"/>
              </a:ext>
            </a:extLst>
          </p:cNvPr>
          <p:cNvSpPr txBox="1">
            <a:spLocks/>
          </p:cNvSpPr>
          <p:nvPr/>
        </p:nvSpPr>
        <p:spPr>
          <a:xfrm rot="16200000">
            <a:off x="-876762" y="3177554"/>
            <a:ext cx="4428592" cy="10965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4800" dirty="0"/>
              <a:t>តារាងសង្ខេបពត៌មានអ្នកចូលរួមសម្ភាសន៍</a:t>
            </a:r>
            <a:endParaRPr lang="en-US" sz="4800" dirty="0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7D45F64-AB2B-469A-BF2C-038A325E8C8E}"/>
              </a:ext>
            </a:extLst>
          </p:cNvPr>
          <p:cNvGrpSpPr/>
          <p:nvPr/>
        </p:nvGrpSpPr>
        <p:grpSpPr>
          <a:xfrm>
            <a:off x="2721027" y="1108233"/>
            <a:ext cx="8717649" cy="4940642"/>
            <a:chOff x="2441549" y="1079205"/>
            <a:chExt cx="8717649" cy="49406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9D827-8967-4C24-805E-1CDE79626638}"/>
                </a:ext>
              </a:extLst>
            </p:cNvPr>
            <p:cNvSpPr/>
            <p:nvPr/>
          </p:nvSpPr>
          <p:spPr>
            <a:xfrm>
              <a:off x="2441785" y="1079205"/>
              <a:ext cx="6068259" cy="3841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F72669-2703-4373-91D1-2E19C75315DE}"/>
                </a:ext>
              </a:extLst>
            </p:cNvPr>
            <p:cNvSpPr/>
            <p:nvPr/>
          </p:nvSpPr>
          <p:spPr>
            <a:xfrm>
              <a:off x="8510044" y="1079205"/>
              <a:ext cx="2613223" cy="3841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m-KH" sz="1400" b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ចំនួនអ្នកចូលរួម</a:t>
              </a:r>
              <a:endParaRPr lang="en-US" sz="14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CE11253-9E1C-4977-88E2-C3F6D4CE2C28}"/>
                </a:ext>
              </a:extLst>
            </p:cNvPr>
            <p:cNvSpPr/>
            <p:nvPr/>
          </p:nvSpPr>
          <p:spPr>
            <a:xfrm>
              <a:off x="2441549" y="1460065"/>
              <a:ext cx="2241253" cy="4559782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EB5B166-31C4-42D4-8BCC-1484DA4D454E}"/>
                </a:ext>
              </a:extLst>
            </p:cNvPr>
            <p:cNvSpPr/>
            <p:nvPr/>
          </p:nvSpPr>
          <p:spPr>
            <a:xfrm>
              <a:off x="4682802" y="1460065"/>
              <a:ext cx="3827242" cy="4559782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C19B1C0-7ED7-4109-989E-0C04BD24E45B}"/>
                </a:ext>
              </a:extLst>
            </p:cNvPr>
            <p:cNvSpPr/>
            <p:nvPr/>
          </p:nvSpPr>
          <p:spPr>
            <a:xfrm>
              <a:off x="8545975" y="1453942"/>
              <a:ext cx="2613223" cy="4559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A80528-AA0A-40DD-A1D0-AFFF53BEC24B}"/>
                </a:ext>
              </a:extLst>
            </p:cNvPr>
            <p:cNvSpPr/>
            <p:nvPr/>
          </p:nvSpPr>
          <p:spPr>
            <a:xfrm>
              <a:off x="4086818" y="1116312"/>
              <a:ext cx="3615668" cy="309920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km-KH" sz="1400" b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លក្ខណៈអ្នកចូលរួមសម្ភាសន៍</a:t>
              </a:r>
              <a:endParaRPr lang="en-US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A1756C-6477-4A79-99E5-FD2A7D25B991}"/>
                </a:ext>
              </a:extLst>
            </p:cNvPr>
            <p:cNvSpPr/>
            <p:nvPr/>
          </p:nvSpPr>
          <p:spPr>
            <a:xfrm>
              <a:off x="8545975" y="1116312"/>
              <a:ext cx="2541126" cy="34672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1DF3FB-163C-40E0-92DE-A4B181236424}"/>
                </a:ext>
              </a:extLst>
            </p:cNvPr>
            <p:cNvSpPr/>
            <p:nvPr/>
          </p:nvSpPr>
          <p:spPr>
            <a:xfrm>
              <a:off x="2802935" y="1694517"/>
              <a:ext cx="831416" cy="132592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12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ភេទ</a:t>
              </a:r>
              <a:endParaRPr lang="en-US" sz="1200" b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2D7EE5-F11D-4429-86B7-119986A41EA6}"/>
                </a:ext>
              </a:extLst>
            </p:cNvPr>
            <p:cNvSpPr/>
            <p:nvPr/>
          </p:nvSpPr>
          <p:spPr>
            <a:xfrm>
              <a:off x="4992486" y="1564971"/>
              <a:ext cx="831416" cy="155339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ប្រុស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469D58-8F38-470A-A678-D4CEF57FEB11}"/>
                </a:ext>
              </a:extLst>
            </p:cNvPr>
            <p:cNvSpPr/>
            <p:nvPr/>
          </p:nvSpPr>
          <p:spPr>
            <a:xfrm>
              <a:off x="4992486" y="1802732"/>
              <a:ext cx="831416" cy="162049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ស្រី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5C7EC5-9B5C-4863-9A62-390D6A51C6E2}"/>
                </a:ext>
              </a:extLst>
            </p:cNvPr>
            <p:cNvSpPr/>
            <p:nvPr/>
          </p:nvSpPr>
          <p:spPr>
            <a:xfrm>
              <a:off x="4992486" y="2057846"/>
              <a:ext cx="831416" cy="135545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8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២៥</a:t>
              </a:r>
              <a:r>
                <a:rPr lang="id-ID" sz="8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- </a:t>
              </a:r>
              <a:r>
                <a:rPr lang="km-KH" sz="8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៤០</a:t>
              </a:r>
              <a:endParaRPr lang="en-US" sz="8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407095-231B-4188-B664-9D1AA8941D5B}"/>
                </a:ext>
              </a:extLst>
            </p:cNvPr>
            <p:cNvSpPr/>
            <p:nvPr/>
          </p:nvSpPr>
          <p:spPr>
            <a:xfrm>
              <a:off x="4992486" y="2292350"/>
              <a:ext cx="831416" cy="139284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៤១</a:t>
              </a:r>
              <a:r>
                <a:rPr lang="id-ID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- </a:t>
              </a: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៥៥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3A3D74-A4CF-4D5D-9FD2-455960C34DD8}"/>
                </a:ext>
              </a:extLst>
            </p:cNvPr>
            <p:cNvSpPr/>
            <p:nvPr/>
          </p:nvSpPr>
          <p:spPr>
            <a:xfrm>
              <a:off x="4992486" y="2526826"/>
              <a:ext cx="831416" cy="149410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៥៦</a:t>
              </a:r>
              <a:r>
                <a:rPr lang="id-ID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- </a:t>
              </a: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៧០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1060D6-3E93-4453-B599-7AE91045914E}"/>
                </a:ext>
              </a:extLst>
            </p:cNvPr>
            <p:cNvSpPr/>
            <p:nvPr/>
          </p:nvSpPr>
          <p:spPr>
            <a:xfrm>
              <a:off x="2798386" y="2784470"/>
              <a:ext cx="1677379" cy="384134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12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មានដីស្រែចម្ការ</a:t>
              </a:r>
              <a:endParaRPr lang="en-US" sz="1200" b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11A391-DC5D-4747-84DA-FE5142F1B690}"/>
                </a:ext>
              </a:extLst>
            </p:cNvPr>
            <p:cNvSpPr/>
            <p:nvPr/>
          </p:nvSpPr>
          <p:spPr>
            <a:xfrm>
              <a:off x="4992486" y="2771549"/>
              <a:ext cx="831416" cy="133964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មាន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1DDB52-ED53-4D0B-A856-21F17E4CA586}"/>
                </a:ext>
              </a:extLst>
            </p:cNvPr>
            <p:cNvSpPr/>
            <p:nvPr/>
          </p:nvSpPr>
          <p:spPr>
            <a:xfrm>
              <a:off x="4992486" y="3016141"/>
              <a:ext cx="831416" cy="135490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គ្មាន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091F7D-AF6C-416E-AF51-BE408660758D}"/>
                </a:ext>
              </a:extLst>
            </p:cNvPr>
            <p:cNvSpPr/>
            <p:nvPr/>
          </p:nvSpPr>
          <p:spPr>
            <a:xfrm>
              <a:off x="2802935" y="3388344"/>
              <a:ext cx="1659237" cy="384133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12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រយៈពេលមានបង្គន់</a:t>
              </a:r>
              <a:endParaRPr lang="en-US" sz="1200" b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DDE065-6C92-4245-9C9A-9CC8F983217D}"/>
                </a:ext>
              </a:extLst>
            </p:cNvPr>
            <p:cNvSpPr/>
            <p:nvPr/>
          </p:nvSpPr>
          <p:spPr>
            <a:xfrm>
              <a:off x="4992486" y="3262899"/>
              <a:ext cx="1174413" cy="139094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តិចជាង៥ឆ្នាំ</a:t>
              </a:r>
              <a:endParaRPr lang="en-US" sz="900" i="1" dirty="0">
                <a:latin typeface="+mj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4CF432-F6A0-4C23-A5F9-E12618DF8DD4}"/>
                </a:ext>
              </a:extLst>
            </p:cNvPr>
            <p:cNvSpPr/>
            <p:nvPr/>
          </p:nvSpPr>
          <p:spPr>
            <a:xfrm>
              <a:off x="4992486" y="3509708"/>
              <a:ext cx="831416" cy="130066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៥</a:t>
              </a:r>
              <a:r>
                <a:rPr lang="id-ID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- </a:t>
              </a: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៩ ឆ្នាំ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9E09DB-2580-46B9-BB61-A33272A342E3}"/>
                </a:ext>
              </a:extLst>
            </p:cNvPr>
            <p:cNvSpPr/>
            <p:nvPr/>
          </p:nvSpPr>
          <p:spPr>
            <a:xfrm>
              <a:off x="4992486" y="3733833"/>
              <a:ext cx="1457836" cy="143164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១០​ឆ្នាំ ឬលើសពីនេះ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0463AE-3626-4F3C-85E4-17250E185C7C}"/>
                </a:ext>
              </a:extLst>
            </p:cNvPr>
            <p:cNvSpPr/>
            <p:nvPr/>
          </p:nvSpPr>
          <p:spPr>
            <a:xfrm>
              <a:off x="2802935" y="4145391"/>
              <a:ext cx="1677379" cy="309920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12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ទីតាំង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3FD059-BAE7-461E-AD7B-BBFFD7CCFDAF}"/>
                </a:ext>
              </a:extLst>
            </p:cNvPr>
            <p:cNvSpPr/>
            <p:nvPr/>
          </p:nvSpPr>
          <p:spPr>
            <a:xfrm>
              <a:off x="4992485" y="3986828"/>
              <a:ext cx="1890472" cy="130542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ខេត្តបាត់ដំបង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D32EC1-8496-4F0E-AF69-F26E47E0E124}"/>
                </a:ext>
              </a:extLst>
            </p:cNvPr>
            <p:cNvSpPr/>
            <p:nvPr/>
          </p:nvSpPr>
          <p:spPr>
            <a:xfrm>
              <a:off x="4992486" y="4215589"/>
              <a:ext cx="1768365" cy="129166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ខេត្តតាកែវ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A9D9C2-C005-46D9-848D-0CD38AB5EB43}"/>
                </a:ext>
              </a:extLst>
            </p:cNvPr>
            <p:cNvSpPr/>
            <p:nvPr/>
          </p:nvSpPr>
          <p:spPr>
            <a:xfrm>
              <a:off x="4992485" y="4463478"/>
              <a:ext cx="2033225" cy="155097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ខេត្តត្បូងឃ្មុំ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0B386DB-9DA8-4BB5-BC73-D44F8DA52C2F}"/>
                </a:ext>
              </a:extLst>
            </p:cNvPr>
            <p:cNvSpPr/>
            <p:nvPr/>
          </p:nvSpPr>
          <p:spPr>
            <a:xfrm>
              <a:off x="2802935" y="5072502"/>
              <a:ext cx="1677379" cy="309920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12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មុខរបរ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80DE868-4BB2-4CEA-8C3C-98302317352C}"/>
                </a:ext>
              </a:extLst>
            </p:cNvPr>
            <p:cNvSpPr/>
            <p:nvPr/>
          </p:nvSpPr>
          <p:spPr>
            <a:xfrm>
              <a:off x="4992485" y="4703152"/>
              <a:ext cx="1890472" cy="153674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ប្រធានភូមិ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3E1A892-2F40-419C-92FC-89D1CCABF750}"/>
                </a:ext>
              </a:extLst>
            </p:cNvPr>
            <p:cNvSpPr/>
            <p:nvPr/>
          </p:nvSpPr>
          <p:spPr>
            <a:xfrm>
              <a:off x="4992486" y="4978955"/>
              <a:ext cx="1768365" cy="132838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កសិករ (ធ្វើស្រែ)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1CE1DB3-1604-4D60-800E-171D067E99E6}"/>
                </a:ext>
              </a:extLst>
            </p:cNvPr>
            <p:cNvSpPr/>
            <p:nvPr/>
          </p:nvSpPr>
          <p:spPr>
            <a:xfrm>
              <a:off x="4992487" y="5191802"/>
              <a:ext cx="3517086" cy="145184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ម្ចាស់ចម្ការ</a:t>
              </a:r>
              <a:endParaRPr lang="id-ID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A4D83E1-B5A0-405A-819F-8A5F0E85CDF7}"/>
                </a:ext>
              </a:extLst>
            </p:cNvPr>
            <p:cNvSpPr/>
            <p:nvPr/>
          </p:nvSpPr>
          <p:spPr>
            <a:xfrm>
              <a:off x="4992486" y="5430051"/>
              <a:ext cx="3517085" cy="148652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នាយកសាលាបឯមសិក្សា</a:t>
              </a:r>
              <a:endParaRPr lang="en-US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B5A3997-C9AE-4C24-8E9F-05F5416EEA89}"/>
                </a:ext>
              </a:extLst>
            </p:cNvPr>
            <p:cNvSpPr/>
            <p:nvPr/>
          </p:nvSpPr>
          <p:spPr>
            <a:xfrm>
              <a:off x="4992487" y="5690670"/>
              <a:ext cx="1224164" cy="171539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km-KH" sz="900" i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ផ្សេងៗ</a:t>
              </a:r>
              <a:endParaRPr lang="id-ID" sz="900" i="1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365755-2F72-467D-BAC4-4E912B56EAB4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1761207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F8E247A-0335-4520-9C4B-452D33DB137D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1999456"/>
              <a:ext cx="3402214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3A4F16D-6FAE-4F36-9D37-6DF79ECF09AF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2237705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DF148F3-8C27-4B9E-B249-09D5ACF8D2BA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2480008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318F0F7-C77D-4483-9A8C-B106E8748B00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2722040"/>
              <a:ext cx="3402214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287682-A047-4044-8D7F-693460660E4B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2964071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1797629-A129-4921-A80D-0805B9020DDD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3206471"/>
              <a:ext cx="3402214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156BCBF-40EA-4550-8B6F-7A6CDA8D181A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3445082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B08AE70-76A3-4D69-BAB9-6630FE62E980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3687481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690E1D3-CAF7-4B43-9AAA-253DF011D0DB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3930310"/>
              <a:ext cx="3402214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F4675D5-C2EA-4E87-9ACE-D27103BD9586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4168861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F369794-AA23-425B-9196-8089580D8298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4409235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7199186-6553-4B69-B1BC-B65BF077FA98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4651140"/>
              <a:ext cx="3402214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FE823FF-4B17-49A8-A30A-7BFFBBE6025D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4869535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1FED8CB-ED12-4E6D-8FF7-CFAA1B853044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5389989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3CA50D6-D198-459C-A9B7-5DA80D8D42CA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5637627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4592699-F56A-42D3-8BB7-0C63F73A3ADB}"/>
                </a:ext>
              </a:extLst>
            </p:cNvPr>
            <p:cNvCxnSpPr>
              <a:cxnSpLocks/>
            </p:cNvCxnSpPr>
            <p:nvPr/>
          </p:nvCxnSpPr>
          <p:spPr>
            <a:xfrm>
              <a:off x="2614825" y="1999456"/>
              <a:ext cx="1894701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99E5FEC-4FAF-42EE-9967-D6B8E5E98BB1}"/>
                </a:ext>
              </a:extLst>
            </p:cNvPr>
            <p:cNvCxnSpPr>
              <a:cxnSpLocks/>
            </p:cNvCxnSpPr>
            <p:nvPr/>
          </p:nvCxnSpPr>
          <p:spPr>
            <a:xfrm>
              <a:off x="2614825" y="2722040"/>
              <a:ext cx="1894701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28DB687-AEA0-4E42-88AB-468C64F1BBA0}"/>
                </a:ext>
              </a:extLst>
            </p:cNvPr>
            <p:cNvCxnSpPr>
              <a:cxnSpLocks/>
            </p:cNvCxnSpPr>
            <p:nvPr/>
          </p:nvCxnSpPr>
          <p:spPr>
            <a:xfrm>
              <a:off x="2614825" y="3930461"/>
              <a:ext cx="1894701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0B935CA-1F3D-487E-81D5-DBCCC7DF665C}"/>
                </a:ext>
              </a:extLst>
            </p:cNvPr>
            <p:cNvCxnSpPr>
              <a:cxnSpLocks/>
            </p:cNvCxnSpPr>
            <p:nvPr/>
          </p:nvCxnSpPr>
          <p:spPr>
            <a:xfrm>
              <a:off x="2614825" y="4651140"/>
              <a:ext cx="1894701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F13698A-EEA8-4D35-9FEC-C1BD724C5A7F}"/>
                </a:ext>
              </a:extLst>
            </p:cNvPr>
            <p:cNvCxnSpPr>
              <a:cxnSpLocks/>
            </p:cNvCxnSpPr>
            <p:nvPr/>
          </p:nvCxnSpPr>
          <p:spPr>
            <a:xfrm>
              <a:off x="2614825" y="3208171"/>
              <a:ext cx="1894701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ED1C928-A6D1-4891-8219-28D2B952A7AA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1999456"/>
              <a:ext cx="2241492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ADBC79D-7896-4CCB-8C4C-E109CEEB70EC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2237705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19CC2C5-9B50-4AE3-963E-9C430A5F43FB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2479338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6FC84C6-1972-4481-987E-10F7CAA6D437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2722040"/>
              <a:ext cx="2241492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C794F27-6F1B-4FB1-8D04-206A275D750D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2958341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5D9F447-611F-4D90-913F-8FA8B8F38150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3207299"/>
              <a:ext cx="2241492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47DBF7C-DD7A-4402-94E5-62E8A852E918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3447219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6FD0A3D-45AC-4287-8725-468EA48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3687481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B0705337-ECCA-49A7-A7BA-54E29D5CFE6A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3930310"/>
              <a:ext cx="2241492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2DB587C-BA6B-405D-8693-FDBFFC2A4F4D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4168861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364FE47-637A-499C-AEE0-5895BCE6C58C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4409235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788C7-2D0B-454D-8DEC-DA1D6BC3BE58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4650300"/>
              <a:ext cx="2241492" cy="0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C2A15F09-C951-4F20-8B2B-EE19EF564D70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4898838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06BFC82-8C36-4836-88F5-58A7FD0E7DAA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5142012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7CF5AB0-DFE9-4F54-9FFA-BDC2E1D16734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5390882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0606705-796A-409C-920E-E1CEC3158257}"/>
                </a:ext>
              </a:extLst>
            </p:cNvPr>
            <p:cNvCxnSpPr>
              <a:cxnSpLocks/>
            </p:cNvCxnSpPr>
            <p:nvPr/>
          </p:nvCxnSpPr>
          <p:spPr>
            <a:xfrm>
              <a:off x="8695673" y="5637627"/>
              <a:ext cx="2241492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0D3E0172-072B-41EB-95AC-734C1713046E}"/>
                </a:ext>
              </a:extLst>
            </p:cNvPr>
            <p:cNvGrpSpPr/>
            <p:nvPr/>
          </p:nvGrpSpPr>
          <p:grpSpPr>
            <a:xfrm>
              <a:off x="9572509" y="1564971"/>
              <a:ext cx="487876" cy="4316288"/>
              <a:chOff x="9162290" y="1564971"/>
              <a:chExt cx="656615" cy="4316288"/>
            </a:xfrm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8638774-1BE7-4F20-9B3B-E86F400CF796}"/>
                  </a:ext>
                </a:extLst>
              </p:cNvPr>
              <p:cNvSpPr/>
              <p:nvPr/>
            </p:nvSpPr>
            <p:spPr>
              <a:xfrm>
                <a:off x="9230658" y="1564971"/>
                <a:ext cx="519793" cy="155339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9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១៧</a:t>
                </a:r>
                <a:endParaRPr lang="en-US" sz="9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DCE6A1D-6A13-44D2-8C7B-1E0685C5BBE2}"/>
                  </a:ext>
                </a:extLst>
              </p:cNvPr>
              <p:cNvSpPr/>
              <p:nvPr/>
            </p:nvSpPr>
            <p:spPr>
              <a:xfrm>
                <a:off x="9230658" y="1802732"/>
                <a:ext cx="519793" cy="162049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9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២២</a:t>
                </a:r>
                <a:endParaRPr lang="en-US" sz="9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759F1286-CB92-4FA5-A17F-617156213E06}"/>
                  </a:ext>
                </a:extLst>
              </p:cNvPr>
              <p:cNvSpPr/>
              <p:nvPr/>
            </p:nvSpPr>
            <p:spPr>
              <a:xfrm>
                <a:off x="9230658" y="2057846"/>
                <a:ext cx="519793" cy="135545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9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១១</a:t>
                </a:r>
                <a:endParaRPr lang="en-US" sz="9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B623AD93-35CC-4C89-96BF-C1038E065EC4}"/>
                  </a:ext>
                </a:extLst>
              </p:cNvPr>
              <p:cNvSpPr/>
              <p:nvPr/>
            </p:nvSpPr>
            <p:spPr>
              <a:xfrm>
                <a:off x="9180574" y="2292349"/>
                <a:ext cx="602551" cy="165793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១៧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12D21A38-22F2-4AEA-ADEB-A09E3DD22F09}"/>
                  </a:ext>
                </a:extLst>
              </p:cNvPr>
              <p:cNvSpPr/>
              <p:nvPr/>
            </p:nvSpPr>
            <p:spPr>
              <a:xfrm>
                <a:off x="9230658" y="2526826"/>
                <a:ext cx="519793" cy="149410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១១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1BEC50E-D7CC-4850-9B32-C10C28679A73}"/>
                  </a:ext>
                </a:extLst>
              </p:cNvPr>
              <p:cNvSpPr/>
              <p:nvPr/>
            </p:nvSpPr>
            <p:spPr>
              <a:xfrm>
                <a:off x="9216348" y="2777452"/>
                <a:ext cx="602557" cy="103228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៣៣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1900459-DF80-42DE-AFB7-2113B2F1F686}"/>
                  </a:ext>
                </a:extLst>
              </p:cNvPr>
              <p:cNvSpPr/>
              <p:nvPr/>
            </p:nvSpPr>
            <p:spPr>
              <a:xfrm>
                <a:off x="9184947" y="3016141"/>
                <a:ext cx="519792" cy="135490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៦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712E67D5-A925-4D51-8625-7168D753A801}"/>
                  </a:ext>
                </a:extLst>
              </p:cNvPr>
              <p:cNvSpPr/>
              <p:nvPr/>
            </p:nvSpPr>
            <p:spPr>
              <a:xfrm>
                <a:off x="9230658" y="3262899"/>
                <a:ext cx="519793" cy="139094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១៤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9B023615-0A5A-42A2-80AD-5B865D5504EC}"/>
                  </a:ext>
                </a:extLst>
              </p:cNvPr>
              <p:cNvSpPr/>
              <p:nvPr/>
            </p:nvSpPr>
            <p:spPr>
              <a:xfrm>
                <a:off x="9230658" y="3505559"/>
                <a:ext cx="552467" cy="143178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១៣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0CD2ECCF-5754-4851-BE0D-703DB0A502AA}"/>
                  </a:ext>
                </a:extLst>
              </p:cNvPr>
              <p:cNvSpPr/>
              <p:nvPr/>
            </p:nvSpPr>
            <p:spPr>
              <a:xfrm>
                <a:off x="9230658" y="3753783"/>
                <a:ext cx="519792" cy="143164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១២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8FB7C80-7420-42FD-AC45-280D91CEE5A1}"/>
                  </a:ext>
                </a:extLst>
              </p:cNvPr>
              <p:cNvSpPr/>
              <p:nvPr/>
            </p:nvSpPr>
            <p:spPr>
              <a:xfrm>
                <a:off x="9230656" y="3998993"/>
                <a:ext cx="552469" cy="146397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១៣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38E4227-733A-41A3-BC91-9D849B0D85C4}"/>
                  </a:ext>
                </a:extLst>
              </p:cNvPr>
              <p:cNvSpPr/>
              <p:nvPr/>
            </p:nvSpPr>
            <p:spPr>
              <a:xfrm>
                <a:off x="9230658" y="4234489"/>
                <a:ext cx="519793" cy="129166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១៤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1C70EAFF-2E4F-46F9-94E4-E05EA6AEC6FE}"/>
                  </a:ext>
                </a:extLst>
              </p:cNvPr>
              <p:cNvSpPr/>
              <p:nvPr/>
            </p:nvSpPr>
            <p:spPr>
              <a:xfrm>
                <a:off x="9230658" y="4463479"/>
                <a:ext cx="519793" cy="120834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១២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019DF5F-62AE-4974-9FFA-ADD6AA1EC5D6}"/>
                  </a:ext>
                </a:extLst>
              </p:cNvPr>
              <p:cNvSpPr/>
              <p:nvPr/>
            </p:nvSpPr>
            <p:spPr>
              <a:xfrm>
                <a:off x="9230657" y="4709852"/>
                <a:ext cx="519794" cy="153674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១១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61A4B0E-A9DB-47B6-BA4A-5F6923E8FD6B}"/>
                  </a:ext>
                </a:extLst>
              </p:cNvPr>
              <p:cNvSpPr/>
              <p:nvPr/>
            </p:nvSpPr>
            <p:spPr>
              <a:xfrm>
                <a:off x="9230658" y="4954184"/>
                <a:ext cx="519793" cy="132838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១១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2DB7F37-6961-41BE-8813-CD53FC3FA467}"/>
                  </a:ext>
                </a:extLst>
              </p:cNvPr>
              <p:cNvSpPr/>
              <p:nvPr/>
            </p:nvSpPr>
            <p:spPr>
              <a:xfrm>
                <a:off x="9187926" y="5180581"/>
                <a:ext cx="519792" cy="177744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៦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A2BE0D2F-ACA8-49BE-AF6E-220EB51701D5}"/>
                  </a:ext>
                </a:extLst>
              </p:cNvPr>
              <p:cNvSpPr/>
              <p:nvPr/>
            </p:nvSpPr>
            <p:spPr>
              <a:xfrm>
                <a:off x="9187926" y="5439929"/>
                <a:ext cx="519793" cy="148652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៣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A19EFB0-B395-4465-9108-D5EE1D2F87B7}"/>
                  </a:ext>
                </a:extLst>
              </p:cNvPr>
              <p:cNvSpPr/>
              <p:nvPr/>
            </p:nvSpPr>
            <p:spPr>
              <a:xfrm>
                <a:off x="9162290" y="5709720"/>
                <a:ext cx="519792" cy="171539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km-KH" sz="1000" i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៨</a:t>
                </a:r>
                <a:endParaRPr lang="en-US" sz="1000" i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</p:grp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B2349CC-62DE-413A-A34D-E2454FCB42D3}"/>
                </a:ext>
              </a:extLst>
            </p:cNvPr>
            <p:cNvCxnSpPr/>
            <p:nvPr/>
          </p:nvCxnSpPr>
          <p:spPr>
            <a:xfrm flipV="1">
              <a:off x="8509808" y="1079205"/>
              <a:ext cx="0" cy="3808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4A28B24D-6772-403F-BCB7-791B113B262C}"/>
                </a:ext>
              </a:extLst>
            </p:cNvPr>
            <p:cNvCxnSpPr>
              <a:cxnSpLocks/>
            </p:cNvCxnSpPr>
            <p:nvPr/>
          </p:nvCxnSpPr>
          <p:spPr>
            <a:xfrm>
              <a:off x="4895316" y="1761207"/>
              <a:ext cx="3402214" cy="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2782536" y="461788"/>
            <a:ext cx="146706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 (បន្ត)</a:t>
            </a:r>
            <a:endParaRPr lang="en-US" sz="1600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91DF3FB-163C-40E0-92DE-A4B181236424}"/>
              </a:ext>
            </a:extLst>
          </p:cNvPr>
          <p:cNvSpPr/>
          <p:nvPr/>
        </p:nvSpPr>
        <p:spPr>
          <a:xfrm>
            <a:off x="3080615" y="2328070"/>
            <a:ext cx="831416" cy="132592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អាយុ</a:t>
            </a:r>
            <a:endParaRPr lang="en-US" sz="12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3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4352655-916D-4E2E-ABDE-9DD47C79CD5A}"/>
              </a:ext>
            </a:extLst>
          </p:cNvPr>
          <p:cNvSpPr/>
          <p:nvPr/>
        </p:nvSpPr>
        <p:spPr>
          <a:xfrm>
            <a:off x="467251" y="2663834"/>
            <a:ext cx="5434242" cy="33178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D23E2AC2-C0EB-4E55-80E2-2DE38C8C90D2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3A5E4B-DCCA-4AF7-BBF2-9D4EBB4C4D6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70F6A2-94AD-4E73-9334-5E8B80D98453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C34453-942D-42DD-9BD9-0F4A679A4E34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4801A0C-DD22-4F3A-8445-933E0A5A8F5B}"/>
              </a:ext>
            </a:extLst>
          </p:cNvPr>
          <p:cNvSpPr/>
          <p:nvPr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002DED-AD2E-40C6-B64C-4F53D9DE45DF}"/>
              </a:ext>
            </a:extLst>
          </p:cNvPr>
          <p:cNvGrpSpPr/>
          <p:nvPr/>
        </p:nvGrpSpPr>
        <p:grpSpPr>
          <a:xfrm>
            <a:off x="3010827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AE064AE0-A669-4AD3-ADB0-314C9D5BCDD3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0655C4-5A52-43E1-8A02-39C75AF44918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3836F4-94DF-479C-94AB-1C2E8AEA0662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9D7594A-9AFB-4E17-AB4E-18FD993C504F}"/>
              </a:ext>
            </a:extLst>
          </p:cNvPr>
          <p:cNvSpPr/>
          <p:nvPr/>
        </p:nvSpPr>
        <p:spPr>
          <a:xfrm rot="10800000">
            <a:off x="3358903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A52803-F649-4242-868D-D9AF00404842}"/>
              </a:ext>
            </a:extLst>
          </p:cNvPr>
          <p:cNvSpPr/>
          <p:nvPr/>
        </p:nvSpPr>
        <p:spPr>
          <a:xfrm>
            <a:off x="510906" y="1946758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632CE93-B5CF-4FD3-986B-6ECA03037E8E}"/>
              </a:ext>
            </a:extLst>
          </p:cNvPr>
          <p:cNvSpPr txBox="1">
            <a:spLocks/>
          </p:cNvSpPr>
          <p:nvPr/>
        </p:nvSpPr>
        <p:spPr>
          <a:xfrm>
            <a:off x="390942" y="1378717"/>
            <a:ext cx="3761958" cy="500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200" dirty="0"/>
              <a:t>ដែនកំណត់នៃការសិក្សា</a:t>
            </a:r>
            <a:endParaRPr lang="en-US" sz="3200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E679D7F-47C9-4327-B5A7-E68F791898A3}"/>
              </a:ext>
            </a:extLst>
          </p:cNvPr>
          <p:cNvSpPr txBox="1">
            <a:spLocks/>
          </p:cNvSpPr>
          <p:nvPr/>
        </p:nvSpPr>
        <p:spPr>
          <a:xfrm>
            <a:off x="779721" y="3188933"/>
            <a:ext cx="4951341" cy="22878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"/>
            </a:pPr>
            <a:r>
              <a:rPr lang="km-KH" sz="1200" dirty="0">
                <a:cs typeface="!Khmer OS Siemreap" panose="02000500000000020004" pitchFamily="2" charset="0"/>
              </a:rPr>
              <a:t>ក្នុងភូមិសិក្សាភាគច្រើន តិចជាងពាក់កណ្តាលនៃក្រុមគ្រួសារដែលមានបង្គន់ ធ្លាប់បាន​បូមឬស្តារលូបង្គន់ខ្លួន។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"/>
            </a:pPr>
            <a:r>
              <a:rPr lang="km-KH" sz="1200" dirty="0">
                <a:cs typeface="!Khmer OS Siemreap" panose="02000500000000020004" pitchFamily="2" charset="0"/>
              </a:rPr>
              <a:t>ក្នុងភូមិខ្លះ ប្រជាជនជាច្រើនបានធ្វើចំណាកស្រុកទៅទីក្រុង ឬក្រៅប្រទេស។ ភូមិទាំងនេះ ត្រូវបានជំនួសដោយភូមិថ្មីពីបញ្ជីភូមិដែលយើងបានត្រៀមទុកមុន។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"/>
            </a:pPr>
            <a:r>
              <a:rPr lang="km-KH" sz="1200" dirty="0">
                <a:cs typeface="!Khmer OS Siemreap" panose="02000500000000020004" pitchFamily="2" charset="0"/>
              </a:rPr>
              <a:t> ថ្វីត្បិតអ្នកចូលរួមដែលមានបទពិសោធន៍បូម/ស្តារលូបង្គន់មានចំនួនតិចក៏ដោយ តែយើងបានរកឃើញភាពខុសគ្នាតិចតួច រវាងការយល់ឃើញរបស់អ្នកទាំងនេះ និងអ្នកចូលរួមដែលគ្មានបទពិសោធន៍បូម/ស្តារលូបង្គន់។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7D4B4A-CC64-46E9-AF15-F4B5D3A024C3}"/>
              </a:ext>
            </a:extLst>
          </p:cNvPr>
          <p:cNvSpPr/>
          <p:nvPr/>
        </p:nvSpPr>
        <p:spPr>
          <a:xfrm>
            <a:off x="793897" y="2480755"/>
            <a:ext cx="41396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អ្នកចូលរួមដែលមានបទពិសោធន៍បូម/ស្តារលូបង្គន់ មានចំនួនតិច</a:t>
            </a:r>
            <a:endParaRPr lang="id-ID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788E1-0CA1-42B2-AC09-4C56139B877E}"/>
              </a:ext>
            </a:extLst>
          </p:cNvPr>
          <p:cNvSpPr/>
          <p:nvPr/>
        </p:nvSpPr>
        <p:spPr>
          <a:xfrm>
            <a:off x="6290508" y="2663834"/>
            <a:ext cx="5434242" cy="33178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CE48C99-425C-42BD-B150-5FF93494F2DD}"/>
              </a:ext>
            </a:extLst>
          </p:cNvPr>
          <p:cNvSpPr txBox="1">
            <a:spLocks/>
          </p:cNvSpPr>
          <p:nvPr/>
        </p:nvSpPr>
        <p:spPr>
          <a:xfrm>
            <a:off x="6649025" y="3244855"/>
            <a:ext cx="4869580" cy="22878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"/>
            </a:pPr>
            <a:r>
              <a:rPr lang="km-KH" sz="1200" dirty="0">
                <a:cs typeface="!Khmer OS Siemreap" panose="02000500000000020004" pitchFamily="2" charset="0"/>
              </a:rPr>
              <a:t>អ្នកស្រាវជ្រាវក្នុងស្រុក ពេលខ្លះត្រូវបានអ្នកចូលរួមចាត់ទុកថាជាអ្នកតំណាងអង្គការឬសេវាកម្មបូមលូ ដែលទស្សនៈនេះអាចជះឥទ្ធិពលដល់ចម្លើយពួកគាត់ ជាពិសេសទៅលើសំណួរដូចជា ការហ៊ានចំណាយរបស់ពួកគាត់ ដើម្បីទទួលបានសេវាកម្ម។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"/>
            </a:pPr>
            <a:r>
              <a:rPr lang="km-KH" sz="1200" dirty="0">
                <a:cs typeface="!Khmer OS Siemreap" panose="02000500000000020004" pitchFamily="2" charset="0"/>
              </a:rPr>
              <a:t>ដើម្បីកាត់បន្ថយភាពលំអៀងក្នុងចម្លើយអ្នកចូលរួម យើងបានសួរទាំងសំណួរចំហរ និងសំណួរបិទ។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"/>
            </a:pPr>
            <a:r>
              <a:rPr lang="km-KH" sz="1200" dirty="0">
                <a:cs typeface="!Khmer OS Siemreap" panose="02000500000000020004" pitchFamily="2" charset="0"/>
              </a:rPr>
              <a:t>ប្រភេទសំណួរទាំង២នេះ ជួយអ្នកស្រាវជ្រាវក្នុងការវាយតម្លៃភាពថេរនៃចម្លើយអ្នកចូលរួម និងកំណត់រកអ្នកចូលរួមទាំងឡាយណាដែលមានចម្លើយខុសប្លែកពីគេ។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C1BDF7-E03F-46A7-8FA1-71F52FB44D16}"/>
              </a:ext>
            </a:extLst>
          </p:cNvPr>
          <p:cNvSpPr/>
          <p:nvPr/>
        </p:nvSpPr>
        <p:spPr>
          <a:xfrm>
            <a:off x="6689620" y="2537459"/>
            <a:ext cx="201490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តួនាទីនៃអ្នកសិក្សាស្រាវជ្រាវ</a:t>
            </a:r>
            <a:endParaRPr lang="en-US" sz="12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A48D7C-7362-48F4-AEC0-40C3BCEA9C8C}"/>
              </a:ext>
            </a:extLst>
          </p:cNvPr>
          <p:cNvCxnSpPr>
            <a:cxnSpLocks/>
          </p:cNvCxnSpPr>
          <p:nvPr/>
        </p:nvCxnSpPr>
        <p:spPr>
          <a:xfrm>
            <a:off x="793897" y="2994465"/>
            <a:ext cx="476592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F7980FA-19E3-4798-8DE9-E87F487388FA}"/>
              </a:ext>
            </a:extLst>
          </p:cNvPr>
          <p:cNvCxnSpPr>
            <a:cxnSpLocks/>
          </p:cNvCxnSpPr>
          <p:nvPr/>
        </p:nvCxnSpPr>
        <p:spPr>
          <a:xfrm>
            <a:off x="6682531" y="2994465"/>
            <a:ext cx="448277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2782536" y="461788"/>
            <a:ext cx="146706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 (បន្ត)</a:t>
            </a:r>
            <a:endParaRPr lang="en-US" sz="16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1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3C1244B7-E182-4E43-A9A1-81EA3A71A4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4" b="21271"/>
          <a:stretch/>
        </p:blipFill>
        <p:spPr>
          <a:xfrm>
            <a:off x="-3024" y="995680"/>
            <a:ext cx="12195024" cy="4714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244" y="5889663"/>
            <a:ext cx="1103334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</a:pPr>
            <a:r>
              <a:rPr lang="km-KH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 </a:t>
            </a:r>
            <a:r>
              <a:rPr 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| </a:t>
            </a:r>
            <a:r>
              <a:rPr lang="km-KH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កត្តាជំរុញ</a:t>
            </a:r>
            <a:r>
              <a:rPr 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 | </a:t>
            </a:r>
            <a:r>
              <a:rPr lang="km-KH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បញ្ហាដែលទាក់ទងច្រើនផ្នែក</a:t>
            </a:r>
            <a:endParaRPr lang="en-US" sz="1600" b="1" kern="0" dirty="0">
              <a:solidFill>
                <a:schemeClr val="tx1">
                  <a:lumMod val="85000"/>
                  <a:lumOff val="15000"/>
                </a:schemeClr>
              </a:solidFill>
              <a:latin typeface="!Khmer OS Siemreap" panose="02000500000000020004" pitchFamily="2" charset="0"/>
              <a:ea typeface="Arial" panose="020B0604020202020204" pitchFamily="34" charset="0"/>
              <a:cs typeface="!Khmer OS Siemreap" panose="02000500000000020004" pitchFamily="2" charset="0"/>
            </a:endParaRPr>
          </a:p>
        </p:txBody>
      </p:sp>
      <p:sp>
        <p:nvSpPr>
          <p:cNvPr id="7" name="Freeform: Shape 6"/>
          <p:cNvSpPr/>
          <p:nvPr/>
        </p:nvSpPr>
        <p:spPr>
          <a:xfrm flipV="1">
            <a:off x="1" y="4850488"/>
            <a:ext cx="7345056" cy="864512"/>
          </a:xfrm>
          <a:custGeom>
            <a:avLst/>
            <a:gdLst>
              <a:gd name="connsiteX0" fmla="*/ 5885676 w 6879771"/>
              <a:gd name="connsiteY0" fmla="*/ 0 h 1644096"/>
              <a:gd name="connsiteX1" fmla="*/ 6879771 w 6879771"/>
              <a:gd name="connsiteY1" fmla="*/ 0 h 1644096"/>
              <a:gd name="connsiteX2" fmla="*/ 5885676 w 6879771"/>
              <a:gd name="connsiteY2" fmla="*/ 1644095 h 1644096"/>
              <a:gd name="connsiteX3" fmla="*/ 5885676 w 6879771"/>
              <a:gd name="connsiteY3" fmla="*/ 1644096 h 1644096"/>
              <a:gd name="connsiteX4" fmla="*/ 0 w 6879771"/>
              <a:gd name="connsiteY4" fmla="*/ 1644096 h 1644096"/>
              <a:gd name="connsiteX5" fmla="*/ 0 w 6879771"/>
              <a:gd name="connsiteY5" fmla="*/ 3981 h 1644096"/>
              <a:gd name="connsiteX6" fmla="*/ 5885676 w 6879771"/>
              <a:gd name="connsiteY6" fmla="*/ 3981 h 16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9771" h="1644096">
                <a:moveTo>
                  <a:pt x="5885676" y="0"/>
                </a:moveTo>
                <a:lnTo>
                  <a:pt x="6879771" y="0"/>
                </a:lnTo>
                <a:lnTo>
                  <a:pt x="5885676" y="1644095"/>
                </a:lnTo>
                <a:lnTo>
                  <a:pt x="5885676" y="1644096"/>
                </a:lnTo>
                <a:lnTo>
                  <a:pt x="0" y="1644096"/>
                </a:lnTo>
                <a:lnTo>
                  <a:pt x="0" y="3981"/>
                </a:lnTo>
                <a:lnTo>
                  <a:pt x="5885676" y="3981"/>
                </a:lnTo>
                <a:close/>
              </a:path>
            </a:pathLst>
          </a:cu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268" y="5043890"/>
            <a:ext cx="503644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m-KH" sz="3600" b="1" dirty="0">
                <a:solidFill>
                  <a:schemeClr val="bg1"/>
                </a:solidFill>
                <a:latin typeface="Khmer OS Content" panose="02000500000000020004" pitchFamily="2" charset="0"/>
                <a:ea typeface="Economica"/>
                <a:cs typeface="Khmer OS Content" panose="02000500000000020004" pitchFamily="2" charset="0"/>
              </a:rPr>
              <a:t>៣. លទ្ធផល</a:t>
            </a:r>
            <a:endParaRPr lang="en-US" sz="3600" b="1" dirty="0">
              <a:solidFill>
                <a:schemeClr val="bg1"/>
              </a:solidFill>
              <a:latin typeface="Khmer OS Content" panose="02000500000000020004" pitchFamily="2" charset="0"/>
              <a:ea typeface="Economica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4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7DCF87B-5682-439D-B717-A684244721C9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FDB598-E3AA-4E72-8A1F-1DC58B7DC0B5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2035431" y="1494367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624489" y="1507067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997803" y="1507067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303239" y="1507067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845967" y="1519767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E2819-F3BA-4997-8D21-DFF50E5C03E8}"/>
              </a:ext>
            </a:extLst>
          </p:cNvPr>
          <p:cNvSpPr/>
          <p:nvPr/>
        </p:nvSpPr>
        <p:spPr>
          <a:xfrm>
            <a:off x="591352" y="1045605"/>
            <a:ext cx="160332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បរិបទនៃភូមិសិក្សា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904404" y="1494367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579744-6D36-48D7-B48A-6165181C68CC}"/>
              </a:ext>
            </a:extLst>
          </p:cNvPr>
          <p:cNvCxnSpPr/>
          <p:nvPr/>
        </p:nvCxnSpPr>
        <p:spPr>
          <a:xfrm flipH="1">
            <a:off x="334241" y="1790375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324F0CA-7635-438B-AF0C-63B9A3AF5629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C0CCA-78B2-44E3-BE4B-7C655A6C2AFE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61A35125-67A9-42DA-9D8B-9B0BC50FA7C5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C8464D-6387-478C-AE1F-41FBF8FDB61A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6F7BE7-042F-4C29-B9B8-05E2450F42F9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5643286A-FB30-4DFB-B56E-4E768C559F6B}"/>
              </a:ext>
            </a:extLst>
          </p:cNvPr>
          <p:cNvSpPr txBox="1">
            <a:spLocks/>
          </p:cNvSpPr>
          <p:nvPr/>
        </p:nvSpPr>
        <p:spPr>
          <a:xfrm>
            <a:off x="828609" y="2206337"/>
            <a:ext cx="5794828" cy="33855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None/>
            </a:pPr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សកម្មភាពសេដ្ឋកិច្ចភាគច្រើនដែលបានឃើញក្នុងភូមិទាំងអស់ អំឡុងពេលនៃការសិក្សា រួមមាន៖</a:t>
            </a:r>
            <a:endParaRPr lang="en-US" sz="1200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ការធ្វើកសិកម្ម (ឧ. ការធ្វើស្រែ ដាំកៅស៊ូ ម្រេច ម្នាស់)</a:t>
            </a:r>
            <a:endParaRPr lang="en-US" sz="1200" dirty="0">
              <a:solidFill>
                <a:prstClr val="black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ការលក់ឥវ៉ាន់ចាប់ហួយតាមផ្ទះ</a:t>
            </a:r>
            <a:endParaRPr lang="en-US" sz="1200" dirty="0">
              <a:solidFill>
                <a:prstClr val="black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ការចំណាកស្រុកទៅទីក្រុង ឬក្រៅប្រទេស មាននិន្នាការកើនឡើង</a:t>
            </a:r>
            <a:endParaRPr lang="en-US" sz="1200" dirty="0">
              <a:solidFill>
                <a:prstClr val="black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None/>
            </a:pPr>
            <a:endParaRPr lang="en-US" sz="1200" dirty="0">
              <a:solidFill>
                <a:prstClr val="black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None/>
            </a:pPr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ភូមិភាគច្រើន ក៏បានរកឃើញថាមានលក្ខណៈដូចខាងក្រោមផងដែរ អំឡុងពេលនៃការសិក្សា៖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គ្មានផ្លូវជាតិ ឬផ្លូវធំ នៅជិត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ផ្លូវលំតូចតាមភូមិខ្លះ គឺមានអាចឱ្យឡានបូមលូចូលបាន ឬក៏ពិបាកចូល ជាពិសេសនៅរដូវ វស្សា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មានចង្ងាយជាមធ្យម</a:t>
            </a:r>
            <a:r>
              <a:rPr lang="en-US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១៥គីឡូម៉ែត ពីទីរួមស្រុក (ដែលជាទីតាំងប្រចាំរបស់សេវាកម្មបូមលូ)</a:t>
            </a:r>
            <a:endParaRPr lang="en-US" sz="1200" dirty="0">
              <a:solidFill>
                <a:prstClr val="black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27" name="Bildplatzhalter 22">
            <a:extLst>
              <a:ext uri="{FF2B5EF4-FFF2-40B4-BE49-F238E27FC236}">
                <a16:creationId xmlns:a16="http://schemas.microsoft.com/office/drawing/2014/main" id="{046F6D4F-32B8-490B-8420-EE4A6C5C08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r="-152" b="50"/>
          <a:stretch/>
        </p:blipFill>
        <p:spPr>
          <a:xfrm>
            <a:off x="6925562" y="2276699"/>
            <a:ext cx="5249310" cy="4572000"/>
          </a:xfr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49947FA-D6A8-4729-B6EC-0FAC24AA0687}"/>
              </a:ext>
            </a:extLst>
          </p:cNvPr>
          <p:cNvSpPr/>
          <p:nvPr/>
        </p:nvSpPr>
        <p:spPr>
          <a:xfrm>
            <a:off x="699152" y="2305551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B94102-3791-46F3-9E07-EA81BB0ED1A6}"/>
              </a:ext>
            </a:extLst>
          </p:cNvPr>
          <p:cNvSpPr/>
          <p:nvPr/>
        </p:nvSpPr>
        <p:spPr>
          <a:xfrm>
            <a:off x="699152" y="3994862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3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ADA73D1C-08C0-4D83-8F01-8BE16D81776F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0C56B4-93C9-4C49-9FDC-FBA766181439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48F9BA-B643-457B-A919-4450D9011060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C1120A-E160-45D8-9532-A98014097F7E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51AF5-0C79-46A0-820A-D79E633E651F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E0973A-A844-4DC4-AE37-5AB19A3DBEF5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0FA5156E-5B28-4EE9-9AC7-5A2E189A934D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C4978A-8CA9-4B10-9F11-8C16F3117035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B9495A4-5F25-422B-9508-CBC2E0555DDA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518AF391-4714-4692-9742-8425B2C87DD4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C80704-BDCA-4638-92A5-871970D1F156}"/>
              </a:ext>
            </a:extLst>
          </p:cNvPr>
          <p:cNvSpPr/>
          <p:nvPr/>
        </p:nvSpPr>
        <p:spPr>
          <a:xfrm>
            <a:off x="228153" y="1073083"/>
            <a:ext cx="42306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280094AA-F87E-44A9-9322-6E9D79F79EA2}"/>
              </a:ext>
            </a:extLst>
          </p:cNvPr>
          <p:cNvSpPr/>
          <p:nvPr/>
        </p:nvSpPr>
        <p:spPr>
          <a:xfrm>
            <a:off x="1205010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9B2EBE-136A-4A42-BC11-DB600D4508C1}"/>
              </a:ext>
            </a:extLst>
          </p:cNvPr>
          <p:cNvCxnSpPr/>
          <p:nvPr/>
        </p:nvCxnSpPr>
        <p:spPr>
          <a:xfrm flipH="1">
            <a:off x="334241" y="1820783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0335A052-8143-46D0-B761-57B935EE006B}"/>
              </a:ext>
            </a:extLst>
          </p:cNvPr>
          <p:cNvSpPr txBox="1">
            <a:spLocks/>
          </p:cNvSpPr>
          <p:nvPr/>
        </p:nvSpPr>
        <p:spPr>
          <a:xfrm>
            <a:off x="423147" y="2114046"/>
            <a:ext cx="558070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អ្នកចូលរួមបានផ្តល់ចម្លើយ អំពី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ការគ្រប់គ្រងកាកសំណល់លូបង្គន់ដែលពួកគាត់បានធ្វើជាក់ស្តែង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ដែលយើងបានបែងចែកជា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៥ក្រុម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៖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3882A938-D478-4FD3-8B7B-CE9A43AB2596}"/>
              </a:ext>
            </a:extLst>
          </p:cNvPr>
          <p:cNvSpPr txBox="1">
            <a:spLocks/>
          </p:cNvSpPr>
          <p:nvPr/>
        </p:nvSpPr>
        <p:spPr>
          <a:xfrm>
            <a:off x="6328717" y="2135310"/>
            <a:ext cx="5536476" cy="1877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ការគ្រប់គ្រងរយៈពេលវែង និង រយៈពេលខ្លី៖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ការអនុវត្តទី ១-៣​​ របស់អ្នកចូលរួម ត្រូវបានពួកគាត់ចាត់ទុកថាជាដំណោះស្រាយរយៈពេលវែង និងធ្វើបានម្តងហើយម្តងទៀត។ </a:t>
            </a:r>
          </a:p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រីឯ ការអនុវត្តទី៤និង៥ ពួកគាត់ចាត់ទុកជាដោះស្រាយបណ្ដោះអាសន្ន ឬតែមួយពេល។ នៅពេលចំនួនកង់លូត្រូវបានបន្ថែម ឬនៅពេលបង្គន់ថ្មីត្រូវបានសាងសង់ ដល់ចំនុចកំណត់មួយដែលពួកគាត់លែងចង់ធ្វើបន្តទៀត អ្នកចូលរួមបានរាយការណ៍ថា ពួកគាត់នឹងត្រលប់ទៅធ្វើជម្រើសណាមួយក្នុងចំណោមជម្រើស ១-៣ វិញ។</a:t>
            </a: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buClr>
                <a:schemeClr val="accent2"/>
              </a:buClr>
              <a:buSzPct val="85000"/>
              <a:buNone/>
            </a:pP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0C1187-CA6B-44A9-B6AB-A0EA95F83C59}"/>
              </a:ext>
            </a:extLst>
          </p:cNvPr>
          <p:cNvGrpSpPr/>
          <p:nvPr/>
        </p:nvGrpSpPr>
        <p:grpSpPr>
          <a:xfrm>
            <a:off x="510740" y="2817807"/>
            <a:ext cx="1505399" cy="1576245"/>
            <a:chOff x="505090" y="2915248"/>
            <a:chExt cx="2129103" cy="1074872"/>
          </a:xfrm>
          <a:solidFill>
            <a:schemeClr val="bg1">
              <a:lumMod val="9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D92437-8FB2-4AED-BAE4-BA1FB936A684}"/>
                </a:ext>
              </a:extLst>
            </p:cNvPr>
            <p:cNvSpPr/>
            <p:nvPr/>
          </p:nvSpPr>
          <p:spPr>
            <a:xfrm>
              <a:off x="505090" y="2915248"/>
              <a:ext cx="2129103" cy="1061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68" name="Text Placeholder 11">
              <a:extLst>
                <a:ext uri="{FF2B5EF4-FFF2-40B4-BE49-F238E27FC236}">
                  <a16:creationId xmlns:a16="http://schemas.microsoft.com/office/drawing/2014/main" id="{FA0D173E-BBF3-419A-85D6-2B8C8C019D47}"/>
                </a:ext>
              </a:extLst>
            </p:cNvPr>
            <p:cNvSpPr txBox="1">
              <a:spLocks/>
            </p:cNvSpPr>
            <p:nvPr/>
          </p:nvSpPr>
          <p:spPr>
            <a:xfrm>
              <a:off x="605901" y="2982701"/>
              <a:ext cx="1998259" cy="1007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ស្តារឬបូមលូបង្គន់ដោយខ្លួនឯង ឬជួលគេឱ្យស្តារ និងសែងយកទៅចាក់ក្នុងដី ស្រែរបស់ខ្លួន</a:t>
              </a:r>
              <a:endPara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D92C6DF-7C17-4B0B-B791-5FC8B9352812}"/>
              </a:ext>
            </a:extLst>
          </p:cNvPr>
          <p:cNvGrpSpPr/>
          <p:nvPr/>
        </p:nvGrpSpPr>
        <p:grpSpPr>
          <a:xfrm>
            <a:off x="2435262" y="2829810"/>
            <a:ext cx="1505399" cy="1564242"/>
            <a:chOff x="571358" y="2854280"/>
            <a:chExt cx="2129103" cy="1061829"/>
          </a:xfrm>
          <a:solidFill>
            <a:schemeClr val="bg1">
              <a:lumMod val="95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6BA8DAB-5AF3-4FE4-8FD0-062F07F7667F}"/>
                </a:ext>
              </a:extLst>
            </p:cNvPr>
            <p:cNvSpPr/>
            <p:nvPr/>
          </p:nvSpPr>
          <p:spPr>
            <a:xfrm>
              <a:off x="571358" y="2854280"/>
              <a:ext cx="2129103" cy="1061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83" name="Text Placeholder 11">
              <a:extLst>
                <a:ext uri="{FF2B5EF4-FFF2-40B4-BE49-F238E27FC236}">
                  <a16:creationId xmlns:a16="http://schemas.microsoft.com/office/drawing/2014/main" id="{C3A4523C-0171-4AE8-9233-B59AE28C9B2C}"/>
                </a:ext>
              </a:extLst>
            </p:cNvPr>
            <p:cNvSpPr txBox="1">
              <a:spLocks/>
            </p:cNvSpPr>
            <p:nvPr/>
          </p:nvSpPr>
          <p:spPr>
            <a:xfrm>
              <a:off x="655736" y="2926218"/>
              <a:ext cx="1871120" cy="799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ជួលសេវាកម្មបូមលូ ឱ្យបូម រួចដឹកយកទៅចាក់ក្នុងដីស្រែរបស់ខ្លួន</a:t>
              </a:r>
              <a:endPara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7901CDC-DD34-40F1-B87B-19176E058D24}"/>
              </a:ext>
            </a:extLst>
          </p:cNvPr>
          <p:cNvGrpSpPr/>
          <p:nvPr/>
        </p:nvGrpSpPr>
        <p:grpSpPr>
          <a:xfrm>
            <a:off x="4335460" y="2817804"/>
            <a:ext cx="1505400" cy="1558271"/>
            <a:chOff x="524374" y="2813212"/>
            <a:chExt cx="2129103" cy="1061829"/>
          </a:xfrm>
          <a:solidFill>
            <a:schemeClr val="bg1">
              <a:lumMod val="9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0E68004-3A0F-4525-96E5-F12E4952B7F3}"/>
                </a:ext>
              </a:extLst>
            </p:cNvPr>
            <p:cNvSpPr/>
            <p:nvPr/>
          </p:nvSpPr>
          <p:spPr>
            <a:xfrm>
              <a:off x="524374" y="2813212"/>
              <a:ext cx="2129103" cy="1061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86" name="Text Placeholder 11">
              <a:extLst>
                <a:ext uri="{FF2B5EF4-FFF2-40B4-BE49-F238E27FC236}">
                  <a16:creationId xmlns:a16="http://schemas.microsoft.com/office/drawing/2014/main" id="{AA8DF27D-AD53-49C6-9ADE-8B629204B3DB}"/>
                </a:ext>
              </a:extLst>
            </p:cNvPr>
            <p:cNvSpPr txBox="1">
              <a:spLocks/>
            </p:cNvSpPr>
            <p:nvPr/>
          </p:nvSpPr>
          <p:spPr>
            <a:xfrm>
              <a:off x="577387" y="2837026"/>
              <a:ext cx="1871120" cy="10066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តបំពង់ទៅនឹងលូបង្គន់ ដើម្បីបង្ហូរកាកសំណល់ចូលទៅក្នុងប្រលាយទឹក ឬដីទំនេរ នៅក្បែរ</a:t>
              </a:r>
              <a:endPara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EC3CA52-709E-439A-8536-51CCDBF97E14}"/>
              </a:ext>
            </a:extLst>
          </p:cNvPr>
          <p:cNvGrpSpPr/>
          <p:nvPr/>
        </p:nvGrpSpPr>
        <p:grpSpPr>
          <a:xfrm>
            <a:off x="1590777" y="4627777"/>
            <a:ext cx="1505399" cy="1407033"/>
            <a:chOff x="524374" y="2813212"/>
            <a:chExt cx="2129103" cy="1061829"/>
          </a:xfrm>
          <a:solidFill>
            <a:schemeClr val="bg1">
              <a:lumMod val="9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CC86FCE-C696-4E8C-B939-34EF8A264C4C}"/>
                </a:ext>
              </a:extLst>
            </p:cNvPr>
            <p:cNvSpPr/>
            <p:nvPr/>
          </p:nvSpPr>
          <p:spPr>
            <a:xfrm>
              <a:off x="524374" y="2813212"/>
              <a:ext cx="2129103" cy="1061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89" name="Text Placeholder 11">
              <a:extLst>
                <a:ext uri="{FF2B5EF4-FFF2-40B4-BE49-F238E27FC236}">
                  <a16:creationId xmlns:a16="http://schemas.microsoft.com/office/drawing/2014/main" id="{2847AC17-350C-488C-83AC-892265EFFF7B}"/>
                </a:ext>
              </a:extLst>
            </p:cNvPr>
            <p:cNvSpPr txBox="1">
              <a:spLocks/>
            </p:cNvSpPr>
            <p:nvPr/>
          </p:nvSpPr>
          <p:spPr>
            <a:xfrm>
              <a:off x="610517" y="2953769"/>
              <a:ext cx="1871118" cy="696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ប​ន្ថែមកង់លូថ្មីជាស៊េរី (ម្តងមួយកង់ មិនលើសពី៣កង់)</a:t>
              </a:r>
              <a:endPara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443BBA5-F8EA-4B2A-9F96-78FCB7BD50D5}"/>
              </a:ext>
            </a:extLst>
          </p:cNvPr>
          <p:cNvGrpSpPr/>
          <p:nvPr/>
        </p:nvGrpSpPr>
        <p:grpSpPr>
          <a:xfrm>
            <a:off x="3539766" y="4633532"/>
            <a:ext cx="1840308" cy="1385256"/>
            <a:chOff x="524374" y="2813212"/>
            <a:chExt cx="2129103" cy="1061829"/>
          </a:xfrm>
          <a:solidFill>
            <a:schemeClr val="bg1">
              <a:lumMod val="95000"/>
            </a:schemeClr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9DE4B3D-9B36-4794-AC84-7D1BBFB1F6E0}"/>
                </a:ext>
              </a:extLst>
            </p:cNvPr>
            <p:cNvSpPr/>
            <p:nvPr/>
          </p:nvSpPr>
          <p:spPr>
            <a:xfrm>
              <a:off x="524374" y="2813212"/>
              <a:ext cx="2129103" cy="1061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92" name="Text Placeholder 11">
              <a:extLst>
                <a:ext uri="{FF2B5EF4-FFF2-40B4-BE49-F238E27FC236}">
                  <a16:creationId xmlns:a16="http://schemas.microsoft.com/office/drawing/2014/main" id="{9673CB7F-0899-43DF-8504-DBABE33CAFB5}"/>
                </a:ext>
              </a:extLst>
            </p:cNvPr>
            <p:cNvSpPr txBox="1">
              <a:spLocks/>
            </p:cNvSpPr>
            <p:nvPr/>
          </p:nvSpPr>
          <p:spPr>
            <a:xfrm>
              <a:off x="653360" y="2838838"/>
              <a:ext cx="1923921" cy="920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បិទលូបង្គន់ដែលពេញចោល ហើយសង់លូបង្គន់ថ្មីមួយទៀត (ជាដំណោះស្រាយតែម្តងប៉ុណ្ណោះ)</a:t>
              </a:r>
              <a:endPara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D21EC17-AF9C-4200-9434-991293E56A2E}"/>
              </a:ext>
            </a:extLst>
          </p:cNvPr>
          <p:cNvSpPr/>
          <p:nvPr/>
        </p:nvSpPr>
        <p:spPr>
          <a:xfrm>
            <a:off x="368001" y="2157588"/>
            <a:ext cx="45719" cy="418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0650077-C7DF-4A22-8387-9D978364B083}"/>
              </a:ext>
            </a:extLst>
          </p:cNvPr>
          <p:cNvSpPr/>
          <p:nvPr/>
        </p:nvSpPr>
        <p:spPr>
          <a:xfrm>
            <a:off x="386855" y="4606439"/>
            <a:ext cx="45719" cy="418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1317668-14A5-445B-830B-87059AF75B05}"/>
              </a:ext>
            </a:extLst>
          </p:cNvPr>
          <p:cNvSpPr/>
          <p:nvPr/>
        </p:nvSpPr>
        <p:spPr>
          <a:xfrm>
            <a:off x="6264782" y="2185940"/>
            <a:ext cx="45719" cy="418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104" name="Text Placeholder 11">
            <a:extLst>
              <a:ext uri="{FF2B5EF4-FFF2-40B4-BE49-F238E27FC236}">
                <a16:creationId xmlns:a16="http://schemas.microsoft.com/office/drawing/2014/main" id="{B40AA3A9-A353-44D1-B0F7-B49CAA2EFFED}"/>
              </a:ext>
            </a:extLst>
          </p:cNvPr>
          <p:cNvSpPr txBox="1">
            <a:spLocks/>
          </p:cNvSpPr>
          <p:nvPr/>
        </p:nvSpPr>
        <p:spPr>
          <a:xfrm>
            <a:off x="6328717" y="4024381"/>
            <a:ext cx="5536476" cy="15501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ការគ្រោងធ្វើ និង​ ការធ្វើជាក់ស្តែង៖</a:t>
            </a:r>
            <a:r>
              <a:rPr lang="en-US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អ្នកចូលរួមដែលគ្មានបទពិសោធន៍បូមលូបង្គន់ចំនួន២១ នាក់ មាន១២នាក់ (៥៧%) បានរាយការណ៍ថា ចង់ជួលសេវាកម្មបូមលូពេលលូបង្គន់ពួកគាត់ពេញ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និង មានតែ២នាក់ (១០%) ដែលប្រាប់ថា ចង់បូម/ស្តារដោយខ្លួនឯង។ </a:t>
            </a:r>
          </a:p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រីឯ អ្នកអ្នកចូលរួមដែលមានបទពិសោធន៍បូមលូបង្គន់ចំនួន១៨នាក់ មានតែ៦នាក់ (៣៣%) ដែលធា្លប់ជួលសេវាកម្មបូមលូ ហើយ ៩នាក់ផ្សេងទៀត (៥០%) បានបូម/ស្តារដោយខ្លួនឯង (សូមមើលតារាងទី២ នៅទំព័របន្ត)។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69E719A-61B0-4090-A689-C177B507DC14}"/>
              </a:ext>
            </a:extLst>
          </p:cNvPr>
          <p:cNvSpPr/>
          <p:nvPr/>
        </p:nvSpPr>
        <p:spPr>
          <a:xfrm>
            <a:off x="6264782" y="4067923"/>
            <a:ext cx="45719" cy="418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CFE35-A1BD-497A-84BC-BF0265F9A7F8}"/>
              </a:ext>
            </a:extLst>
          </p:cNvPr>
          <p:cNvSpPr txBox="1"/>
          <p:nvPr/>
        </p:nvSpPr>
        <p:spPr>
          <a:xfrm>
            <a:off x="1638804" y="4134102"/>
            <a:ext cx="42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 b="1" dirty="0">
                <a:solidFill>
                  <a:schemeClr val="bg1">
                    <a:lumMod val="50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១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5F1B69-E238-4B7A-95F4-B8FFD070B0EA}"/>
              </a:ext>
            </a:extLst>
          </p:cNvPr>
          <p:cNvSpPr txBox="1"/>
          <p:nvPr/>
        </p:nvSpPr>
        <p:spPr>
          <a:xfrm>
            <a:off x="3487835" y="4116885"/>
            <a:ext cx="42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 b="1" dirty="0">
                <a:solidFill>
                  <a:schemeClr val="bg1">
                    <a:lumMod val="50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២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0D8D70-B1F6-4602-9638-90F14EAFEDC7}"/>
              </a:ext>
            </a:extLst>
          </p:cNvPr>
          <p:cNvSpPr txBox="1"/>
          <p:nvPr/>
        </p:nvSpPr>
        <p:spPr>
          <a:xfrm>
            <a:off x="2693378" y="5714946"/>
            <a:ext cx="42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 b="1" dirty="0">
                <a:solidFill>
                  <a:schemeClr val="bg1">
                    <a:lumMod val="50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៤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47B9F7-802C-4853-94AB-12A6B8E095AE}"/>
              </a:ext>
            </a:extLst>
          </p:cNvPr>
          <p:cNvSpPr txBox="1"/>
          <p:nvPr/>
        </p:nvSpPr>
        <p:spPr>
          <a:xfrm>
            <a:off x="5551972" y="4094123"/>
            <a:ext cx="47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 b="1" dirty="0">
                <a:solidFill>
                  <a:schemeClr val="bg1">
                    <a:lumMod val="50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៣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84A747-F939-444E-9296-D85BDC70D187}"/>
              </a:ext>
            </a:extLst>
          </p:cNvPr>
          <p:cNvSpPr txBox="1"/>
          <p:nvPr/>
        </p:nvSpPr>
        <p:spPr>
          <a:xfrm>
            <a:off x="5014893" y="5759047"/>
            <a:ext cx="42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 b="1" dirty="0">
                <a:solidFill>
                  <a:schemeClr val="bg1">
                    <a:lumMod val="50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៥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1908215" y="1515631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497273" y="1528331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870587" y="15283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176023" y="1528331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718751" y="1541031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777188" y="15156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8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E7C3DF2D-AAE4-4D2A-B901-727373DD2803}"/>
              </a:ext>
            </a:extLst>
          </p:cNvPr>
          <p:cNvSpPr/>
          <p:nvPr/>
        </p:nvSpPr>
        <p:spPr>
          <a:xfrm>
            <a:off x="0" y="1193059"/>
            <a:ext cx="5945148" cy="522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2055699-4A77-4328-866C-CF0B8112B000}"/>
              </a:ext>
            </a:extLst>
          </p:cNvPr>
          <p:cNvSpPr/>
          <p:nvPr/>
        </p:nvSpPr>
        <p:spPr>
          <a:xfrm>
            <a:off x="2663630" y="3486387"/>
            <a:ext cx="3793962" cy="918370"/>
          </a:xfrm>
          <a:prstGeom prst="roundRect">
            <a:avLst>
              <a:gd name="adj" fmla="val 7333"/>
            </a:avLst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800">
              <a:solidFill>
                <a:schemeClr val="bg1">
                  <a:lumMod val="95000"/>
                  <a:alpha val="65000"/>
                </a:schemeClr>
              </a:solidFill>
              <a:latin typeface="Montserrat Light" panose="00000400000000000000" pitchFamily="50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529CA2-5209-4E4B-A2AD-4A8AC67AE31B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1EE34173-7FD3-4F9F-9807-DD2F3AB8D5B9}"/>
              </a:ext>
            </a:extLst>
          </p:cNvPr>
          <p:cNvSpPr>
            <a:spLocks/>
          </p:cNvSpPr>
          <p:nvPr/>
        </p:nvSpPr>
        <p:spPr bwMode="auto">
          <a:xfrm>
            <a:off x="3100336" y="1565626"/>
            <a:ext cx="2803640" cy="4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8900"/>
            <a:r>
              <a:rPr lang="km-KH" sz="36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0"/>
                <a:sym typeface="Source Sans Pro Bold" charset="0"/>
              </a:rPr>
              <a:t>សេចក្តីណែនាំ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0"/>
              <a:sym typeface="Source Sans Pro Bold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9B825B28-1B06-4D92-9923-AC5A29AC6AA6}"/>
              </a:ext>
            </a:extLst>
          </p:cNvPr>
          <p:cNvSpPr>
            <a:spLocks/>
          </p:cNvSpPr>
          <p:nvPr/>
        </p:nvSpPr>
        <p:spPr bwMode="auto">
          <a:xfrm>
            <a:off x="3100336" y="2596787"/>
            <a:ext cx="2803640" cy="4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8900">
              <a:defRPr/>
            </a:pPr>
            <a:r>
              <a:rPr lang="km-KH" sz="36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0"/>
                <a:sym typeface="Source Sans Pro Bold" charset="0"/>
              </a:rPr>
              <a:t>វិធីសាស្រ្ត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0"/>
              <a:sym typeface="Source Sans Pro Bold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5FC2CE9D-65B0-4B25-AAF7-D91EDC29C21B}"/>
              </a:ext>
            </a:extLst>
          </p:cNvPr>
          <p:cNvSpPr>
            <a:spLocks/>
          </p:cNvSpPr>
          <p:nvPr/>
        </p:nvSpPr>
        <p:spPr bwMode="auto">
          <a:xfrm>
            <a:off x="3100335" y="3739224"/>
            <a:ext cx="2882791" cy="41269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8900"/>
            <a:r>
              <a:rPr lang="km-KH" sz="3600" dirty="0">
                <a:solidFill>
                  <a:schemeClr val="bg1"/>
                </a:solidFill>
                <a:latin typeface="Segoe MDL2 Assets" panose="050A0102010101010101" pitchFamily="18" charset="0"/>
                <a:ea typeface="ＭＳ Ｐゴシック" charset="0"/>
                <a:sym typeface="Source Sans Pro Bold" charset="0"/>
              </a:rPr>
              <a:t>លទ្ធផល</a:t>
            </a:r>
            <a:endParaRPr lang="en-US" sz="3600" dirty="0">
              <a:solidFill>
                <a:schemeClr val="bg1"/>
              </a:solidFill>
              <a:latin typeface="Segoe MDL2 Assets" panose="050A0102010101010101" pitchFamily="18" charset="0"/>
              <a:ea typeface="ＭＳ Ｐゴシック" charset="0"/>
              <a:sym typeface="Source Sans Pro Bold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EB9C146E-1988-49EE-A3E9-30B98A574763}"/>
              </a:ext>
            </a:extLst>
          </p:cNvPr>
          <p:cNvSpPr>
            <a:spLocks/>
          </p:cNvSpPr>
          <p:nvPr/>
        </p:nvSpPr>
        <p:spPr bwMode="auto">
          <a:xfrm>
            <a:off x="3100335" y="4750186"/>
            <a:ext cx="3004578" cy="87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8900">
              <a:defRPr/>
            </a:pPr>
            <a:r>
              <a:rPr lang="km-KH" sz="36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0"/>
                <a:sym typeface="Source Sans Pro Bold" charset="0"/>
              </a:rPr>
              <a:t>ការពិភាក្សា និង សេចក្តីបញ្ចប់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0"/>
              <a:sym typeface="Source Sans Pro Bold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D6FCAF-F211-4CC5-9609-BCBC2955507E}"/>
              </a:ext>
            </a:extLst>
          </p:cNvPr>
          <p:cNvGrpSpPr/>
          <p:nvPr/>
        </p:nvGrpSpPr>
        <p:grpSpPr>
          <a:xfrm rot="5400000">
            <a:off x="1060513" y="2846277"/>
            <a:ext cx="697933" cy="2617024"/>
            <a:chOff x="373290" y="3193485"/>
            <a:chExt cx="697933" cy="261702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F0B0EBB-CB1B-4EAC-A60B-CDFB555F6DA9}"/>
                </a:ext>
              </a:extLst>
            </p:cNvPr>
            <p:cNvSpPr/>
            <p:nvPr/>
          </p:nvSpPr>
          <p:spPr>
            <a:xfrm rot="16200000">
              <a:off x="840354" y="5434612"/>
              <a:ext cx="41602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8235"/>
                </a:solidFill>
              </a:endParaRPr>
            </a:p>
          </p:txBody>
        </p: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093866E1-E910-4998-AEC2-9E1BB669653E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702577" y="4269352"/>
              <a:ext cx="2617024" cy="46529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168235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m-KH" sz="8000" b="0" dirty="0">
                  <a:solidFill>
                    <a:schemeClr val="bg1"/>
                  </a:solidFill>
                  <a:latin typeface="!Khmer OS Siemreap" panose="02000500000000020004" pitchFamily="2" charset="0"/>
                </a:rPr>
                <a:t>មាតិកា</a:t>
              </a:r>
              <a:endParaRPr lang="en-US" sz="8000" b="0" dirty="0">
                <a:solidFill>
                  <a:schemeClr val="bg1"/>
                </a:solidFill>
                <a:latin typeface="!Khmer OS Siemreap" panose="02000500000000020004" pitchFamily="2" charset="0"/>
              </a:endParaRP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13621A9-6FEF-4D2D-9430-76673ECB6FD1}"/>
              </a:ext>
            </a:extLst>
          </p:cNvPr>
          <p:cNvSpPr/>
          <p:nvPr/>
        </p:nvSpPr>
        <p:spPr>
          <a:xfrm>
            <a:off x="2328370" y="1436195"/>
            <a:ext cx="670518" cy="6705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800">
              <a:solidFill>
                <a:schemeClr val="bg1">
                  <a:lumMod val="95000"/>
                  <a:alpha val="65000"/>
                </a:schemeClr>
              </a:solidFill>
              <a:latin typeface="Montserrat Light" panose="000004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E0AE442-6D94-4784-8DF0-E00E5CE416B0}"/>
              </a:ext>
            </a:extLst>
          </p:cNvPr>
          <p:cNvSpPr/>
          <p:nvPr/>
        </p:nvSpPr>
        <p:spPr>
          <a:xfrm>
            <a:off x="2328370" y="2462884"/>
            <a:ext cx="670518" cy="6705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800">
              <a:solidFill>
                <a:schemeClr val="bg1">
                  <a:lumMod val="95000"/>
                  <a:alpha val="65000"/>
                </a:schemeClr>
              </a:solidFill>
              <a:latin typeface="Montserrat Light" panose="000004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83D1E5-6DE7-48C0-B170-C35C43CE1DF8}"/>
              </a:ext>
            </a:extLst>
          </p:cNvPr>
          <p:cNvSpPr/>
          <p:nvPr/>
        </p:nvSpPr>
        <p:spPr>
          <a:xfrm>
            <a:off x="2328370" y="3612482"/>
            <a:ext cx="670518" cy="6705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800">
              <a:solidFill>
                <a:schemeClr val="bg1">
                  <a:lumMod val="95000"/>
                  <a:alpha val="65000"/>
                </a:schemeClr>
              </a:solidFill>
              <a:latin typeface="Montserrat Light" panose="000004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5E5A3DF-246A-4F0E-ABF1-9B584FABC343}"/>
              </a:ext>
            </a:extLst>
          </p:cNvPr>
          <p:cNvSpPr/>
          <p:nvPr/>
        </p:nvSpPr>
        <p:spPr>
          <a:xfrm>
            <a:off x="2328370" y="4796631"/>
            <a:ext cx="670518" cy="6705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800">
              <a:solidFill>
                <a:schemeClr val="bg1">
                  <a:lumMod val="95000"/>
                  <a:alpha val="65000"/>
                </a:schemeClr>
              </a:solidFill>
              <a:latin typeface="Montserrat Light" panose="000004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EB494B-8242-41A1-B93F-80FAFFCFEF72}"/>
              </a:ext>
            </a:extLst>
          </p:cNvPr>
          <p:cNvSpPr/>
          <p:nvPr/>
        </p:nvSpPr>
        <p:spPr>
          <a:xfrm>
            <a:off x="2290391" y="1448288"/>
            <a:ext cx="746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3600" b="1" dirty="0">
                <a:solidFill>
                  <a:schemeClr val="accent2"/>
                </a:solidFill>
                <a:latin typeface="Trebuchet MS" panose="020B0603020202020204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១</a:t>
            </a:r>
            <a:endParaRPr lang="en-US" sz="3600" b="1" i="0" dirty="0">
              <a:solidFill>
                <a:schemeClr val="accent2"/>
              </a:solidFill>
              <a:latin typeface="Trebuchet MS" panose="020B0603020202020204" pitchFamily="34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C0CD70-5E9F-4313-9F4A-3B3CE9620BA1}"/>
              </a:ext>
            </a:extLst>
          </p:cNvPr>
          <p:cNvSpPr/>
          <p:nvPr/>
        </p:nvSpPr>
        <p:spPr>
          <a:xfrm>
            <a:off x="2290391" y="2474976"/>
            <a:ext cx="746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3600" b="1" dirty="0">
                <a:solidFill>
                  <a:schemeClr val="accent2"/>
                </a:solidFill>
                <a:latin typeface="Trebuchet MS" panose="020B0603020202020204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២</a:t>
            </a:r>
            <a:endParaRPr lang="en-US" sz="3600" b="1" i="0" dirty="0">
              <a:solidFill>
                <a:schemeClr val="accent2"/>
              </a:solidFill>
              <a:latin typeface="Trebuchet MS" panose="020B0603020202020204" pitchFamily="34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85828D-53D7-4C04-89C6-3D98B1788608}"/>
              </a:ext>
            </a:extLst>
          </p:cNvPr>
          <p:cNvSpPr/>
          <p:nvPr/>
        </p:nvSpPr>
        <p:spPr>
          <a:xfrm>
            <a:off x="2290391" y="3624575"/>
            <a:ext cx="746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3600" b="1" dirty="0">
                <a:solidFill>
                  <a:schemeClr val="accent2"/>
                </a:solidFill>
                <a:latin typeface="Trebuchet MS" panose="020B0603020202020204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៣</a:t>
            </a:r>
            <a:endParaRPr lang="en-US" sz="3600" b="1" i="0" dirty="0">
              <a:solidFill>
                <a:schemeClr val="accent2"/>
              </a:solidFill>
              <a:latin typeface="Trebuchet MS" panose="020B0603020202020204" pitchFamily="34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2668F3A-45A5-48BE-83C0-C5F55B97646F}"/>
              </a:ext>
            </a:extLst>
          </p:cNvPr>
          <p:cNvSpPr/>
          <p:nvPr/>
        </p:nvSpPr>
        <p:spPr>
          <a:xfrm>
            <a:off x="2290391" y="4808724"/>
            <a:ext cx="746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3600" b="1" dirty="0">
                <a:solidFill>
                  <a:schemeClr val="accent2"/>
                </a:solidFill>
                <a:latin typeface="Trebuchet MS" panose="020B0603020202020204" pitchFamily="34" charset="0"/>
                <a:ea typeface="Roboto Black" panose="02000000000000000000" pitchFamily="2" charset="0"/>
                <a:cs typeface="Segoe UI" panose="020B0502040204020203" pitchFamily="34" charset="0"/>
              </a:rPr>
              <a:t>៤</a:t>
            </a:r>
            <a:endParaRPr lang="en-US" sz="3600" b="1" i="0" dirty="0">
              <a:solidFill>
                <a:schemeClr val="accent2"/>
              </a:solidFill>
              <a:latin typeface="Trebuchet MS" panose="020B0603020202020204" pitchFamily="34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420F9A3-03B0-48BB-AEE9-14F03BBA384E}"/>
              </a:ext>
            </a:extLst>
          </p:cNvPr>
          <p:cNvGrpSpPr/>
          <p:nvPr/>
        </p:nvGrpSpPr>
        <p:grpSpPr>
          <a:xfrm>
            <a:off x="6208218" y="1516832"/>
            <a:ext cx="5477814" cy="4801314"/>
            <a:chOff x="7154341" y="1710851"/>
            <a:chExt cx="4014974" cy="5134057"/>
          </a:xfrm>
        </p:grpSpPr>
        <p:sp>
          <p:nvSpPr>
            <p:cNvPr id="97" name="Text Placeholder 11">
              <a:extLst>
                <a:ext uri="{FF2B5EF4-FFF2-40B4-BE49-F238E27FC236}">
                  <a16:creationId xmlns:a16="http://schemas.microsoft.com/office/drawing/2014/main" id="{C81D0F12-08B3-4F33-AC2C-A529146F4308}"/>
                </a:ext>
              </a:extLst>
            </p:cNvPr>
            <p:cNvSpPr txBox="1">
              <a:spLocks/>
            </p:cNvSpPr>
            <p:nvPr/>
          </p:nvSpPr>
          <p:spPr>
            <a:xfrm>
              <a:off x="7439146" y="1710851"/>
              <a:ext cx="3730169" cy="51340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បរិបទនៃភូមិដែលបានសិក្សា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0" indent="0">
                <a:lnSpc>
                  <a:spcPct val="10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ការគ្រប់គ្រងកាកសំណល់លូបង្គន់ជាក់ស្តែងរបស់ប្រជាពលរដ្ឋ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0" indent="0">
                <a:lnSpc>
                  <a:spcPct val="10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កត្តាជំរុញ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ទស្សនៈអំពីហានិភ័យ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អារម្មណ៍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ភាពអាចធ្វើបាន ភាពទទួលយកបាន និង​ តម្លៃ</a:t>
              </a:r>
              <a:r>
                <a:rPr lang="en-US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</a:t>
              </a: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មជ្ឈដ្ឋានជុំវិញ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ការគិតអំពីការយកទៅប្រើប្រាស់ឡើងវិញ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0" indent="0">
                <a:lnSpc>
                  <a:spcPct val="10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បញ្ហាដែលទាក់ទងច្រើនផ្នែក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យេនឌ័រ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រដូវកាល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marL="685800" lvl="2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r>
                <a:rPr lang="km-KH" sz="16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ឥទិ្ធពលសំខាន់ៗ</a:t>
              </a:r>
              <a:endParaRPr lang="en-US" sz="16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Wingdings 3" panose="05040102010807070707" pitchFamily="18" charset="2"/>
                <a:buChar char=""/>
              </a:pPr>
              <a:endParaRPr lang="en-US" sz="14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740322-8C95-4CA2-8E01-682FA3E2FE3F}"/>
                </a:ext>
              </a:extLst>
            </p:cNvPr>
            <p:cNvSpPr/>
            <p:nvPr/>
          </p:nvSpPr>
          <p:spPr>
            <a:xfrm>
              <a:off x="7154341" y="1715024"/>
              <a:ext cx="479709" cy="3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m-KH" b="1" dirty="0">
                  <a:solidFill>
                    <a:schemeClr val="accent2"/>
                  </a:solidFill>
                  <a:latin typeface="!Khmer OS Siemreap" panose="02000500000000020004" pitchFamily="2" charset="0"/>
                  <a:ea typeface="Roboto Black" panose="02000000000000000000" pitchFamily="2" charset="0"/>
                  <a:cs typeface="!Khmer OS Siemreap" panose="02000500000000020004" pitchFamily="2" charset="0"/>
                </a:rPr>
                <a:t>ក</a:t>
              </a:r>
              <a:r>
                <a:rPr lang="km-KH" b="1" dirty="0">
                  <a:solidFill>
                    <a:schemeClr val="accent2"/>
                  </a:solidFill>
                  <a:latin typeface="Trebuchet MS" panose="020B0603020202020204" pitchFamily="34" charset="0"/>
                  <a:ea typeface="Roboto Black" panose="02000000000000000000" pitchFamily="2" charset="0"/>
                  <a:cs typeface="Segoe UI" panose="020B0502040204020203" pitchFamily="34" charset="0"/>
                </a:rPr>
                <a:t>.</a:t>
              </a:r>
              <a:endParaRPr lang="en-US" b="1" i="0" dirty="0">
                <a:solidFill>
                  <a:schemeClr val="accent2"/>
                </a:solidFill>
                <a:latin typeface="Trebuchet MS" panose="020B0603020202020204" pitchFamily="34" charset="0"/>
                <a:ea typeface="Roboto Black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3105C69-051F-4690-90C0-75367CB406B7}"/>
                </a:ext>
              </a:extLst>
            </p:cNvPr>
            <p:cNvSpPr/>
            <p:nvPr/>
          </p:nvSpPr>
          <p:spPr>
            <a:xfrm>
              <a:off x="7154341" y="2113689"/>
              <a:ext cx="479709" cy="3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m-KH" b="1" dirty="0">
                  <a:solidFill>
                    <a:schemeClr val="accent2"/>
                  </a:solidFill>
                  <a:latin typeface="!Khmer OS Siemreap" panose="02000500000000020004" pitchFamily="2" charset="0"/>
                  <a:ea typeface="Roboto Black" panose="02000000000000000000" pitchFamily="2" charset="0"/>
                  <a:cs typeface="!Khmer OS Siemreap" panose="02000500000000020004" pitchFamily="2" charset="0"/>
                </a:rPr>
                <a:t>ខ.</a:t>
              </a:r>
              <a:endParaRPr lang="en-US" b="1" i="0" dirty="0">
                <a:solidFill>
                  <a:schemeClr val="accent2"/>
                </a:solidFill>
                <a:latin typeface="!Khmer OS Siemreap" panose="02000500000000020004" pitchFamily="2" charset="0"/>
                <a:ea typeface="Roboto Black" panose="02000000000000000000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1E0EF46-9AC2-4EA6-8097-0F080410F71A}"/>
                </a:ext>
              </a:extLst>
            </p:cNvPr>
            <p:cNvSpPr/>
            <p:nvPr/>
          </p:nvSpPr>
          <p:spPr>
            <a:xfrm>
              <a:off x="7154341" y="2460873"/>
              <a:ext cx="479709" cy="3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m-KH" b="1" dirty="0">
                  <a:solidFill>
                    <a:schemeClr val="accent2"/>
                  </a:solidFill>
                  <a:latin typeface="!Khmer OS Siemreap" panose="02000500000000020004" pitchFamily="2" charset="0"/>
                  <a:ea typeface="Roboto Black" panose="02000000000000000000" pitchFamily="2" charset="0"/>
                  <a:cs typeface="!Khmer OS Siemreap" panose="02000500000000020004" pitchFamily="2" charset="0"/>
                </a:rPr>
                <a:t>គ.</a:t>
              </a:r>
              <a:endParaRPr lang="en-US" b="1" i="0" dirty="0">
                <a:solidFill>
                  <a:schemeClr val="accent2"/>
                </a:solidFill>
                <a:latin typeface="!Khmer OS Siemreap" panose="02000500000000020004" pitchFamily="2" charset="0"/>
                <a:ea typeface="Roboto Black" panose="02000000000000000000" pitchFamily="2" charset="0"/>
                <a:cs typeface="!Khmer OS Siemreap" panose="02000500000000020004" pitchFamily="2" charset="0"/>
              </a:endParaRPr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4F04C58-AEED-4BEF-BA16-FCC388268574}"/>
              </a:ext>
            </a:extLst>
          </p:cNvPr>
          <p:cNvSpPr/>
          <p:nvPr/>
        </p:nvSpPr>
        <p:spPr>
          <a:xfrm rot="16200000">
            <a:off x="6478408" y="632371"/>
            <a:ext cx="4872881" cy="5853262"/>
          </a:xfrm>
          <a:custGeom>
            <a:avLst/>
            <a:gdLst>
              <a:gd name="connsiteX0" fmla="*/ 4599273 w 4599273"/>
              <a:gd name="connsiteY0" fmla="*/ 99302 h 4916432"/>
              <a:gd name="connsiteX1" fmla="*/ 4599273 w 4599273"/>
              <a:gd name="connsiteY1" fmla="*/ 4916432 h 4916432"/>
              <a:gd name="connsiteX2" fmla="*/ 0 w 4599273"/>
              <a:gd name="connsiteY2" fmla="*/ 4916432 h 4916432"/>
              <a:gd name="connsiteX3" fmla="*/ 0 w 4599273"/>
              <a:gd name="connsiteY3" fmla="*/ 99302 h 4916432"/>
              <a:gd name="connsiteX4" fmla="*/ 1817748 w 4599273"/>
              <a:gd name="connsiteY4" fmla="*/ 99302 h 4916432"/>
              <a:gd name="connsiteX5" fmla="*/ 1917670 w 4599273"/>
              <a:gd name="connsiteY5" fmla="*/ 0 h 4916432"/>
              <a:gd name="connsiteX6" fmla="*/ 2017592 w 4599273"/>
              <a:gd name="connsiteY6" fmla="*/ 99302 h 49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9273" h="4916432">
                <a:moveTo>
                  <a:pt x="4599273" y="99302"/>
                </a:moveTo>
                <a:lnTo>
                  <a:pt x="4599273" y="4916432"/>
                </a:lnTo>
                <a:lnTo>
                  <a:pt x="0" y="4916432"/>
                </a:lnTo>
                <a:lnTo>
                  <a:pt x="0" y="99302"/>
                </a:lnTo>
                <a:lnTo>
                  <a:pt x="1817748" y="99302"/>
                </a:lnTo>
                <a:lnTo>
                  <a:pt x="1917670" y="0"/>
                </a:lnTo>
                <a:lnTo>
                  <a:pt x="2017592" y="99302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9432FD-5BF7-4913-99EF-FECF901ADEC7}"/>
              </a:ext>
            </a:extLst>
          </p:cNvPr>
          <p:cNvSpPr/>
          <p:nvPr/>
        </p:nvSpPr>
        <p:spPr>
          <a:xfrm>
            <a:off x="6252802" y="4458037"/>
            <a:ext cx="481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b="1" dirty="0">
                <a:solidFill>
                  <a:schemeClr val="accent2"/>
                </a:solidFill>
                <a:latin typeface="!Khmer OS Siemreap" panose="02000500000000020004" pitchFamily="2" charset="0"/>
                <a:ea typeface="Roboto Black" panose="02000000000000000000" pitchFamily="2" charset="0"/>
                <a:cs typeface="!Khmer OS Siemreap" panose="02000500000000020004" pitchFamily="2" charset="0"/>
              </a:rPr>
              <a:t>ឃ.</a:t>
            </a:r>
            <a:endParaRPr lang="en-US" b="1" i="0" dirty="0">
              <a:solidFill>
                <a:schemeClr val="accent2"/>
              </a:solidFill>
              <a:latin typeface="!Khmer OS Siemreap" panose="02000500000000020004" pitchFamily="2" charset="0"/>
              <a:ea typeface="Roboto Black" panose="02000000000000000000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66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73A1204-0E4F-4CC2-A2E3-0935AF2CDBCD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3E085-DE71-433C-9696-BB6C6C588237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F6F3E-1257-4EAA-BFEE-BD50CE2AF4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490D03-9634-411A-B340-4AAC86615FD5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6DEE713-7E22-4230-88EF-2D0958B6176A}"/>
              </a:ext>
            </a:extLst>
          </p:cNvPr>
          <p:cNvSpPr/>
          <p:nvPr/>
        </p:nvSpPr>
        <p:spPr>
          <a:xfrm>
            <a:off x="1168434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E958-818C-4FD5-9CE2-12451BF27A03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42B3F34-F8EB-4916-AA8A-A227A1EE1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940259"/>
              </p:ext>
            </p:extLst>
          </p:nvPr>
        </p:nvGraphicFramePr>
        <p:xfrm>
          <a:off x="528964" y="3228671"/>
          <a:ext cx="9981922" cy="290834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2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361">
                  <a:extLst>
                    <a:ext uri="{9D8B030D-6E8A-4147-A177-3AD203B41FA5}">
                      <a16:colId xmlns:a16="http://schemas.microsoft.com/office/drawing/2014/main" val="3964568348"/>
                    </a:ext>
                  </a:extLst>
                </a:gridCol>
                <a:gridCol w="835552">
                  <a:extLst>
                    <a:ext uri="{9D8B030D-6E8A-4147-A177-3AD203B41FA5}">
                      <a16:colId xmlns:a16="http://schemas.microsoft.com/office/drawing/2014/main" val="49390235"/>
                    </a:ext>
                  </a:extLst>
                </a:gridCol>
                <a:gridCol w="106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159">
                  <a:extLst>
                    <a:ext uri="{9D8B030D-6E8A-4147-A177-3AD203B41FA5}">
                      <a16:colId xmlns:a16="http://schemas.microsoft.com/office/drawing/2014/main" val="1638603341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l"/>
                      <a:r>
                        <a:rPr lang="km-KH" sz="12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ដំណោះស្រាយពេលលូបង្គន់ពេញ </a:t>
                      </a:r>
                      <a:endParaRPr lang="en-US" sz="1300" b="1" dirty="0">
                        <a:solidFill>
                          <a:schemeClr val="accent2"/>
                        </a:solidFill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3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97912" marR="97912" marT="48956" marB="489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baseline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Containment</a:t>
                      </a:r>
                      <a:endParaRPr lang="en-US" sz="1300" b="1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Emptying</a:t>
                      </a:r>
                      <a:endParaRPr lang="en-US" sz="1300" b="1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Transport</a:t>
                      </a:r>
                      <a:endParaRPr lang="en-US" sz="1300" b="1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Treatment</a:t>
                      </a:r>
                      <a:endParaRPr lang="en-US" sz="1300" b="1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Disposal/</a:t>
                      </a:r>
                    </a:p>
                    <a:p>
                      <a:pPr algn="ctr"/>
                      <a:r>
                        <a:rPr lang="en-US" sz="13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reuse</a:t>
                      </a:r>
                      <a:endParaRPr lang="en-US" sz="1300" b="1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m-KH" sz="1100" b="1" dirty="0">
                          <a:solidFill>
                            <a:schemeClr val="accent2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ចាត់ទុកជាដំណោះស្រាយរយៈពេលវែង?</a:t>
                      </a:r>
                      <a:endParaRPr lang="en-US" sz="1100" b="1" dirty="0">
                        <a:solidFill>
                          <a:schemeClr val="accent2"/>
                        </a:solidFill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4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m-KH" sz="1000" baseline="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ធ្វើជាក់ស្តែង</a:t>
                      </a:r>
                      <a:endParaRPr lang="en-US" sz="1000" baseline="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baseline="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(n=18)</a:t>
                      </a:r>
                      <a:endParaRPr lang="en-US" sz="1000" b="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m-KH" sz="1000" b="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គ្រោងធ្វើ</a:t>
                      </a:r>
                      <a:endParaRPr lang="en-US" sz="1000" b="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(n=21)</a:t>
                      </a:r>
                    </a:p>
                  </a:txBody>
                  <a:tcPr marL="38548" marR="38548" marT="38548" marB="385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68181"/>
                  </a:ext>
                </a:extLst>
              </a:tr>
              <a:tr h="272921">
                <a:tc rowSpan="3">
                  <a:txBody>
                    <a:bodyPr/>
                    <a:lstStyle/>
                    <a:p>
                      <a:pPr algn="l"/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ធ្វើដោយ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ខ្លួនឯង</a:t>
                      </a:r>
                      <a:r>
                        <a:rPr lang="km-KH" sz="1100" baseline="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 (ស្តារដោយដៃ)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6</a:t>
                      </a: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មែន</a:t>
                      </a:r>
                      <a:endParaRPr lang="en-US" sz="10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97912" marR="97912" marT="48956" marB="489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ខ្លួនឯង</a:t>
                      </a:r>
                      <a:r>
                        <a:rPr lang="km-KH" sz="1100" baseline="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 (បូមដោយម៉ូទ័រ)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3</a:t>
                      </a: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45151"/>
                  </a:ext>
                </a:extLst>
              </a:tr>
              <a:tr h="272921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ជួលគេឱ្យស្តារ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0</a:t>
                      </a: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ជួលសេវាកម្មបូមលូ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6</a:t>
                      </a: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12</a:t>
                      </a:r>
                    </a:p>
                  </a:txBody>
                  <a:tcPr marL="38548" marR="38548" marT="38548" marB="385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មិនមែន</a:t>
                      </a:r>
                      <a:endParaRPr lang="en-US" sz="10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l"/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 តបំពង់បង្ហូរ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4</a:t>
                      </a:r>
                    </a:p>
                  </a:txBody>
                  <a:tcPr marL="38548" marR="38548" marT="38548" marB="385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មែន</a:t>
                      </a:r>
                      <a:endParaRPr lang="en-US" sz="10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l"/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 ថែមកង់លូ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មិនមែន</a:t>
                      </a:r>
                      <a:endParaRPr lang="en-US" sz="10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l"/>
                      <a:r>
                        <a:rPr lang="km-KH" sz="11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 សង់បង្គន់ថ្មី</a:t>
                      </a:r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1</a:t>
                      </a:r>
                    </a:p>
                  </a:txBody>
                  <a:tcPr marL="38548" marR="38548" marT="38548" marB="3854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sz="1000" dirty="0"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មិនមែន</a:t>
                      </a:r>
                      <a:endParaRPr lang="en-US" sz="1000" dirty="0">
                        <a:latin typeface="!Khmer OS Siemreap" panose="02000500000000020004" pitchFamily="2" charset="0"/>
                        <a:cs typeface="!Khmer OS Siemreap" panose="02000500000000020004" pitchFamily="2" charset="0"/>
                      </a:endParaRPr>
                    </a:p>
                  </a:txBody>
                  <a:tcPr marL="38548" marR="38548" marT="38548" marB="385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2071BA0-C443-4ACD-817F-F5F41B1E7F22}"/>
              </a:ext>
            </a:extLst>
          </p:cNvPr>
          <p:cNvSpPr txBox="1">
            <a:spLocks/>
          </p:cNvSpPr>
          <p:nvPr/>
        </p:nvSpPr>
        <p:spPr>
          <a:xfrm>
            <a:off x="516186" y="2119917"/>
            <a:ext cx="10070359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តារាងទី២៖</a:t>
            </a:r>
            <a:r>
              <a:rPr lang="en-US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ចម្លើយអ្នកចូលរួមអំពី ថាតើលូបង្គន់ធ្លាប់ពេញ ដំណោះស្រាយពេលលូបង្គន់ពេញ (គ្រោងធ្វើ និង បានធ្វើ) និង ការវាយតម្លៃរួមរបស់អ្នកស្រាវជ្រាវពីសុវត្ថិភាពនៃការអនុវត្ត ក្នុងដំណាក់កាលនីមួយៗនៃខ្សែសង្វាក់សេវាអនាម័យ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801CA1-5469-4EA0-8696-15028097BA21}"/>
              </a:ext>
            </a:extLst>
          </p:cNvPr>
          <p:cNvSpPr txBox="1"/>
          <p:nvPr/>
        </p:nvSpPr>
        <p:spPr>
          <a:xfrm>
            <a:off x="10724290" y="4265505"/>
            <a:ext cx="182880" cy="369332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06E905-1C56-4363-975D-A5A45439E542}"/>
              </a:ext>
            </a:extLst>
          </p:cNvPr>
          <p:cNvSpPr txBox="1"/>
          <p:nvPr/>
        </p:nvSpPr>
        <p:spPr>
          <a:xfrm>
            <a:off x="10724290" y="5445038"/>
            <a:ext cx="184899" cy="3476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0F8FC-0C98-4557-B0C5-EB051B8F64F3}"/>
              </a:ext>
            </a:extLst>
          </p:cNvPr>
          <p:cNvSpPr txBox="1"/>
          <p:nvPr/>
        </p:nvSpPr>
        <p:spPr>
          <a:xfrm>
            <a:off x="10724290" y="4827486"/>
            <a:ext cx="182880" cy="3940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88486BB1-52EC-467D-B3A7-09E2ABF84886}"/>
              </a:ext>
            </a:extLst>
          </p:cNvPr>
          <p:cNvSpPr txBox="1">
            <a:spLocks/>
          </p:cNvSpPr>
          <p:nvPr/>
        </p:nvSpPr>
        <p:spPr>
          <a:xfrm>
            <a:off x="10880350" y="4358594"/>
            <a:ext cx="995867" cy="2417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SzPct val="85000"/>
              <a:buNone/>
            </a:pPr>
            <a:r>
              <a:rPr lang="km-KH" sz="105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សុវត្ថិភាព</a:t>
            </a:r>
            <a:endParaRPr lang="en-US" sz="105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F3396369-586E-477C-9E77-7987DF72E8FA}"/>
              </a:ext>
            </a:extLst>
          </p:cNvPr>
          <p:cNvSpPr txBox="1">
            <a:spLocks/>
          </p:cNvSpPr>
          <p:nvPr/>
        </p:nvSpPr>
        <p:spPr>
          <a:xfrm>
            <a:off x="10880350" y="4762003"/>
            <a:ext cx="1165876" cy="57708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05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មិនច្បាស់ (ត្រូវការវាយតម្លៃបន្ថែម)</a:t>
            </a:r>
            <a:endParaRPr lang="en-US" sz="105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78C430B-5763-42BC-A5F8-A3675E71E5CC}"/>
              </a:ext>
            </a:extLst>
          </p:cNvPr>
          <p:cNvSpPr txBox="1">
            <a:spLocks/>
          </p:cNvSpPr>
          <p:nvPr/>
        </p:nvSpPr>
        <p:spPr>
          <a:xfrm>
            <a:off x="10880350" y="5551928"/>
            <a:ext cx="995867" cy="2417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SzPct val="85000"/>
              <a:buNone/>
            </a:pPr>
            <a:r>
              <a:rPr lang="en-US" sz="105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05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គ្មានសុវត្ថិភាព</a:t>
            </a:r>
            <a:endParaRPr lang="en-US" sz="105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7868AC2-61DA-4148-B87D-C0EDE54935BD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6EF12E-4844-4618-942A-3399F6735165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EC80F9F1-E460-4700-B946-F73D84558A29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CEFD988-7F1A-4A3F-B13B-0C183FD36B7E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985270-E61D-4558-8FF4-FEFE3FE88456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93268927-1B05-49F4-9C0D-763FCD6C082F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0" name="Picture 2" descr="Image result for sanitation value chain bill and melinda gates">
            <a:extLst>
              <a:ext uri="{FF2B5EF4-FFF2-40B4-BE49-F238E27FC236}">
                <a16:creationId xmlns:a16="http://schemas.microsoft.com/office/drawing/2014/main" id="{E1992251-1873-403C-AF49-9FC969D443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3135"/>
          <a:stretch/>
        </p:blipFill>
        <p:spPr bwMode="auto">
          <a:xfrm>
            <a:off x="4930219" y="2668431"/>
            <a:ext cx="4374037" cy="131144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433532B-EE0C-4A5C-BF75-20FA5D0250C0}"/>
              </a:ext>
            </a:extLst>
          </p:cNvPr>
          <p:cNvSpPr/>
          <p:nvPr/>
        </p:nvSpPr>
        <p:spPr>
          <a:xfrm>
            <a:off x="4771592" y="2619747"/>
            <a:ext cx="1235976" cy="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1908215" y="1515631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497273" y="1528331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870587" y="15283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176023" y="1528331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718751" y="1541031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777188" y="15156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4" name="Rectangle: Top Corners Rounded 25">
            <a:extLst>
              <a:ext uri="{FF2B5EF4-FFF2-40B4-BE49-F238E27FC236}">
                <a16:creationId xmlns:a16="http://schemas.microsoft.com/office/drawing/2014/main" id="{ADA73D1C-08C0-4D83-8F01-8BE16D81776F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4C80704-BDCA-4638-92A5-871970D1F156}"/>
              </a:ext>
            </a:extLst>
          </p:cNvPr>
          <p:cNvSpPr/>
          <p:nvPr/>
        </p:nvSpPr>
        <p:spPr>
          <a:xfrm>
            <a:off x="228153" y="1073083"/>
            <a:ext cx="42306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7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97B7570-0F08-4A63-AED2-20E397122E92}"/>
              </a:ext>
            </a:extLst>
          </p:cNvPr>
          <p:cNvSpPr/>
          <p:nvPr/>
        </p:nvSpPr>
        <p:spPr>
          <a:xfrm>
            <a:off x="8916786" y="1887798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73A1204-0E4F-4CC2-A2E3-0935AF2CDBCD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3E085-DE71-433C-9696-BB6C6C588237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F6F3E-1257-4EAA-BFEE-BD50CE2AF4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490D03-9634-411A-B340-4AAC86615FD5}"/>
              </a:ext>
            </a:extLst>
          </p:cNvPr>
          <p:cNvSpPr/>
          <p:nvPr/>
        </p:nvSpPr>
        <p:spPr>
          <a:xfrm>
            <a:off x="10947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6DEE713-7E22-4230-88EF-2D0958B6176A}"/>
              </a:ext>
            </a:extLst>
          </p:cNvPr>
          <p:cNvSpPr/>
          <p:nvPr/>
        </p:nvSpPr>
        <p:spPr>
          <a:xfrm>
            <a:off x="2549178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E958-818C-4FD5-9CE2-12451BF27A03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24E7068-3176-4DEA-926F-B4C0EEEE870A}"/>
              </a:ext>
            </a:extLst>
          </p:cNvPr>
          <p:cNvSpPr txBox="1">
            <a:spLocks/>
          </p:cNvSpPr>
          <p:nvPr/>
        </p:nvSpPr>
        <p:spPr>
          <a:xfrm>
            <a:off x="423147" y="1982068"/>
            <a:ext cx="7217782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ពួកគាត់ចាក់តែ ទឹកខ្មៅ</a:t>
            </a:r>
            <a:r>
              <a:rPr lang="en-US" sz="1200" baseline="300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1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(ដែលមាន លាមក ទឹកនោម ទឹកលាងក្រោយបនោ្ទបង់រួច និងទឹកចាក់លាមក/ទឹកនោម)  ចូលទៅក្នុងលូបង្គន់។ ទឹកងូត និង ទឹកបោកខោអាវ ត្រូវបានចាក់ចោលកន្លែងផ្សេង ឧ. នៅគុម្ពចេក ឬក្នុងប្រលាយទឹក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F0B452-2FCD-4F83-833B-E569471F36DD}"/>
              </a:ext>
            </a:extLst>
          </p:cNvPr>
          <p:cNvSpPr/>
          <p:nvPr/>
        </p:nvSpPr>
        <p:spPr>
          <a:xfrm>
            <a:off x="377428" y="2044464"/>
            <a:ext cx="45719" cy="418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B481284-5DE9-4BF5-AF5C-6BEB33BE9728}"/>
              </a:ext>
            </a:extLst>
          </p:cNvPr>
          <p:cNvSpPr txBox="1">
            <a:spLocks/>
          </p:cNvSpPr>
          <p:nvPr/>
        </p:nvSpPr>
        <p:spPr>
          <a:xfrm>
            <a:off x="409178" y="2777797"/>
            <a:ext cx="7465891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អ្នកចូលរួមបានពត៌នាថា កាកសំណល់លូបង្គន់មានភាពរាវ ដូចនឹងទឹកដែរ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9D745-A3EB-4F0D-8A68-78D003749D4A}"/>
              </a:ext>
            </a:extLst>
          </p:cNvPr>
          <p:cNvSpPr/>
          <p:nvPr/>
        </p:nvSpPr>
        <p:spPr>
          <a:xfrm>
            <a:off x="377428" y="2770726"/>
            <a:ext cx="45719" cy="208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C5FC0E5-8344-4C6F-A880-3602CC689BD5}"/>
              </a:ext>
            </a:extLst>
          </p:cNvPr>
          <p:cNvSpPr txBox="1">
            <a:spLocks/>
          </p:cNvSpPr>
          <p:nvPr/>
        </p:nvSpPr>
        <p:spPr>
          <a:xfrm>
            <a:off x="416797" y="3130532"/>
            <a:ext cx="7217782" cy="29408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ប្រភេទលូបង្គន់ដែលពួកគាត់សាងសង់ និងរបៀបសាងសង់ មួយភាគធំគឺជាគំនិតរបស់ជាងធ្វើបង្គន់ ហើយជាងទាំងនោះបានផ្អែកការណែនាំរបស់ខ្លួន តាមបទពិសោធន៍របស់ពួកគាត់​ និងតាមទំហំគ្រួសារ។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ពោលគឺ ជាងជិះឥទ្ធិពលលើការសម្រេចចិត្តក្រុមគ្រួសារ ត្រង់ចំនុចដូចជា៖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lvl="1"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ចំនួនលូបង្គន់ដែលគួរតម្លើង</a:t>
            </a:r>
          </a:p>
          <a:p>
            <a:pPr lvl="1"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ចំនួនកង់លូដែលគួរតម្លើងក្នុងលូបង្គន់នីមួយៗ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lvl="1"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ការតភ្ជាប់លូបង្គន់ជាស៊េរី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*</a:t>
            </a:r>
          </a:p>
          <a:p>
            <a:pPr lvl="1"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ការរចនា និងការតម្លើងគម្របលូ (ឧ. បើកបានឬអត់ គម្របតូចពីលើ...)</a:t>
            </a:r>
          </a:p>
          <a:p>
            <a:pPr lvl="1"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ការក្រាលស៊ីម៉ង់ ដាក់ថ្ម ដាក់ធ្យូង ។ល។ នៅបាតលូ ឬអត់</a:t>
            </a:r>
          </a:p>
          <a:p>
            <a:pPr lvl="1"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ការបង្តើនផ្ទៃលូឱ្យកាកសំណល់ជ្រាបចេញទៅក្នុងដី (ឧ. កល់ថ្ម ឬឥដ្ឋ តាមកង់លូ ដើម្បីបង្កើនចន្លោះជ្រាប)</a:t>
            </a:r>
          </a:p>
          <a:p>
            <a:pPr lvl="1">
              <a:buClr>
                <a:srgbClr val="009DD9"/>
              </a:buClr>
              <a:buFont typeface="Wingdings 3" panose="05040102010807070707" pitchFamily="18" charset="2"/>
              <a:buChar char=""/>
            </a:pPr>
            <a:endParaRPr lang="km-KH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20000"/>
              </a:lnSpc>
              <a:buClr>
                <a:srgbClr val="009DD9"/>
              </a:buClr>
              <a:buNone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ជម្រើសនៃការធ្វើទាំងនេះ ក្នុងដំណាក់កាលនៃការរចនា និងសាងសង់ ជិះឥទ្ធផលជាខ្លាំងដល់ចំនុចដូចជា ការអាចបើកលូដើម្បីបូម/ស្តារ ល្បឿននៃការពេញរបស់លូបង្គន់ និង ភាពញឹកញាប់នៃការបូម/ស្តាលូបង្គន់។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375199-8419-4C86-B4BF-836C29460AC0}"/>
              </a:ext>
            </a:extLst>
          </p:cNvPr>
          <p:cNvSpPr/>
          <p:nvPr/>
        </p:nvSpPr>
        <p:spPr>
          <a:xfrm>
            <a:off x="377428" y="3190439"/>
            <a:ext cx="45719" cy="418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E951C4C-BBF9-4A79-B748-D069FE086651}"/>
              </a:ext>
            </a:extLst>
          </p:cNvPr>
          <p:cNvSpPr/>
          <p:nvPr/>
        </p:nvSpPr>
        <p:spPr>
          <a:xfrm>
            <a:off x="8293768" y="2056513"/>
            <a:ext cx="3475086" cy="1528346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90F0F0CB-9D2C-44BC-9638-52A07413F6FF}"/>
              </a:ext>
            </a:extLst>
          </p:cNvPr>
          <p:cNvSpPr txBox="1">
            <a:spLocks/>
          </p:cNvSpPr>
          <p:nvPr/>
        </p:nvSpPr>
        <p:spPr>
          <a:xfrm>
            <a:off x="8423707" y="2360066"/>
            <a:ext cx="3196354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en-US" sz="1200" baseline="30000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1</a:t>
            </a: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ខ្ញុំដង (ទឹកលូបង្គន់) ចេញជាមួយធុងតូច ហើយដាក់ក្នុងធុងស្ពិចត្រូសែងយកទៅចាក់នៅស្រែ...វាដូចទឹកអញ្ចឹង ដូចយើងដងទឹកចេញពីអណ្តូង។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2E36265-13A5-437C-922F-7A9EFF290F51}"/>
              </a:ext>
            </a:extLst>
          </p:cNvPr>
          <p:cNvSpPr/>
          <p:nvPr/>
        </p:nvSpPr>
        <p:spPr>
          <a:xfrm>
            <a:off x="8293768" y="3759959"/>
            <a:ext cx="3475086" cy="1534874"/>
          </a:xfrm>
          <a:custGeom>
            <a:avLst/>
            <a:gdLst>
              <a:gd name="connsiteX0" fmla="*/ 0 w 3475086"/>
              <a:gd name="connsiteY0" fmla="*/ 0 h 1534874"/>
              <a:gd name="connsiteX1" fmla="*/ 3475086 w 3475086"/>
              <a:gd name="connsiteY1" fmla="*/ 0 h 1534874"/>
              <a:gd name="connsiteX2" fmla="*/ 3475086 w 3475086"/>
              <a:gd name="connsiteY2" fmla="*/ 1345379 h 1534874"/>
              <a:gd name="connsiteX3" fmla="*/ 3210044 w 3475086"/>
              <a:gd name="connsiteY3" fmla="*/ 1345379 h 1534874"/>
              <a:gd name="connsiteX4" fmla="*/ 3210044 w 3475086"/>
              <a:gd name="connsiteY4" fmla="*/ 1534874 h 1534874"/>
              <a:gd name="connsiteX5" fmla="*/ 2835438 w 3475086"/>
              <a:gd name="connsiteY5" fmla="*/ 1345379 h 1534874"/>
              <a:gd name="connsiteX6" fmla="*/ 0 w 3475086"/>
              <a:gd name="connsiteY6" fmla="*/ 1345379 h 1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34874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34874"/>
                </a:lnTo>
                <a:lnTo>
                  <a:pt x="2835438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239421EB-5C15-42D9-B24D-37BE7AE80F3F}"/>
              </a:ext>
            </a:extLst>
          </p:cNvPr>
          <p:cNvSpPr txBox="1">
            <a:spLocks/>
          </p:cNvSpPr>
          <p:nvPr/>
        </p:nvSpPr>
        <p:spPr>
          <a:xfrm>
            <a:off x="8433134" y="4044658"/>
            <a:ext cx="3196354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ជាងគេអ្នកធ្វើអញ្ចឹងឱ្យយើង...គេណែនាំឱ្យយើងកុំដាក់តែលូមួយ ខ្លាចវាពេញលឿន។ គេប្រាប់ឱ្យយើងដាក់ពីរលូទៅ។»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163094-FF2C-415D-9E63-B496994AB4D3}"/>
              </a:ext>
            </a:extLst>
          </p:cNvPr>
          <p:cNvGrpSpPr/>
          <p:nvPr/>
        </p:nvGrpSpPr>
        <p:grpSpPr>
          <a:xfrm flipV="1">
            <a:off x="7574378" y="3674807"/>
            <a:ext cx="744791" cy="830326"/>
            <a:chOff x="7889037" y="2799239"/>
            <a:chExt cx="404731" cy="27594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5AFFE3-7BF9-4E45-95AC-720BD8875A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905" y="2799239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3920A4-89E6-4845-9188-A2C315BB4457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EDF89D3-61AE-4748-9872-1F82ACFD383F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5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EAEA287-62EB-4280-A5FC-28B34D9DAE76}"/>
              </a:ext>
            </a:extLst>
          </p:cNvPr>
          <p:cNvGrpSpPr/>
          <p:nvPr/>
        </p:nvGrpSpPr>
        <p:grpSpPr>
          <a:xfrm>
            <a:off x="5284392" y="2614783"/>
            <a:ext cx="2979555" cy="262971"/>
            <a:chOff x="7889037" y="2788077"/>
            <a:chExt cx="404731" cy="28710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B85EC0E-81B3-4A1A-A519-ADCE4C329765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50A7075-4662-4392-87FA-74831A8D0794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BF811B-A179-4DC9-B6D7-03435E3A259D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44333DF-698C-4664-B7C0-07AC307BDDF5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5D2A394-0590-43DD-90B7-58146EBCB4DA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66" name="Rectangle: Top Corners Rounded 65">
              <a:extLst>
                <a:ext uri="{FF2B5EF4-FFF2-40B4-BE49-F238E27FC236}">
                  <a16:creationId xmlns:a16="http://schemas.microsoft.com/office/drawing/2014/main" id="{09958E43-6D75-458F-805A-C8AAC6CFF406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296697B-A4A1-41B1-8F41-B91DFECE6577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31103E1-CF65-4E85-8BC9-15459EC6E09A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1706E9FF-1BEF-4CA7-A8D7-1A03B0C6B3A2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0B057521-D86C-4BF6-8F19-0050A7E699AD}"/>
              </a:ext>
            </a:extLst>
          </p:cNvPr>
          <p:cNvSpPr txBox="1">
            <a:spLocks/>
          </p:cNvSpPr>
          <p:nvPr/>
        </p:nvSpPr>
        <p:spPr>
          <a:xfrm>
            <a:off x="8333291" y="5492800"/>
            <a:ext cx="3296197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en-US" sz="1200" i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*</a:t>
            </a:r>
            <a:r>
              <a:rPr lang="km-KH" sz="1100" i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ចំណាំ៖ លូបង្គន់ដែលយើងបានឃើញក្នុងភូមិសិក្សា ជាលូភ្លោះ។ លូភ្លោះឆ្លាស់គ្នា មិនបានរកឃើញថា ត្រូវបានប្រើសំម្រាប់ដាក់កាកសំណល់លាមកទេ។</a:t>
            </a:r>
            <a:endParaRPr lang="en-US" sz="1100" i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C80704-BDCA-4638-92A5-871970D1F156}"/>
              </a:ext>
            </a:extLst>
          </p:cNvPr>
          <p:cNvSpPr/>
          <p:nvPr/>
        </p:nvSpPr>
        <p:spPr>
          <a:xfrm>
            <a:off x="724771" y="1073083"/>
            <a:ext cx="42306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1908215" y="1515631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497273" y="1528331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870587" y="15283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176023" y="1528331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718751" y="1541031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777188" y="15156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solidFill>
                  <a:schemeClr val="bg1">
                    <a:lumMod val="8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7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7BA90416-FBEF-47CD-B8D4-7BD8D62688CE}"/>
              </a:ext>
            </a:extLst>
          </p:cNvPr>
          <p:cNvSpPr/>
          <p:nvPr/>
        </p:nvSpPr>
        <p:spPr>
          <a:xfrm>
            <a:off x="8907359" y="2114046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5DF5587-3EDC-4F7F-91DD-F66D4940E6DF}"/>
              </a:ext>
            </a:extLst>
          </p:cNvPr>
          <p:cNvSpPr/>
          <p:nvPr/>
        </p:nvSpPr>
        <p:spPr>
          <a:xfrm>
            <a:off x="8293768" y="2621804"/>
            <a:ext cx="3475086" cy="1338045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4F013BE-9AE6-43B7-9A64-C0B934E2CE5C}"/>
              </a:ext>
            </a:extLst>
          </p:cNvPr>
          <p:cNvSpPr/>
          <p:nvPr/>
        </p:nvSpPr>
        <p:spPr>
          <a:xfrm>
            <a:off x="8293768" y="4063117"/>
            <a:ext cx="3475086" cy="1646504"/>
          </a:xfrm>
          <a:custGeom>
            <a:avLst/>
            <a:gdLst>
              <a:gd name="connsiteX0" fmla="*/ 0 w 3475086"/>
              <a:gd name="connsiteY0" fmla="*/ 0 h 1534874"/>
              <a:gd name="connsiteX1" fmla="*/ 3475086 w 3475086"/>
              <a:gd name="connsiteY1" fmla="*/ 0 h 1534874"/>
              <a:gd name="connsiteX2" fmla="*/ 3475086 w 3475086"/>
              <a:gd name="connsiteY2" fmla="*/ 1345379 h 1534874"/>
              <a:gd name="connsiteX3" fmla="*/ 3210044 w 3475086"/>
              <a:gd name="connsiteY3" fmla="*/ 1345379 h 1534874"/>
              <a:gd name="connsiteX4" fmla="*/ 3210044 w 3475086"/>
              <a:gd name="connsiteY4" fmla="*/ 1534874 h 1534874"/>
              <a:gd name="connsiteX5" fmla="*/ 2835438 w 3475086"/>
              <a:gd name="connsiteY5" fmla="*/ 1345379 h 1534874"/>
              <a:gd name="connsiteX6" fmla="*/ 0 w 3475086"/>
              <a:gd name="connsiteY6" fmla="*/ 1345379 h 1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34874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34874"/>
                </a:lnTo>
                <a:lnTo>
                  <a:pt x="2835438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73A1204-0E4F-4CC2-A2E3-0935AF2CDBCD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3E085-DE71-433C-9696-BB6C6C588237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F6F3E-1257-4EAA-BFEE-BD50CE2AF4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490D03-9634-411A-B340-4AAC86615FD5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6DEE713-7E22-4230-88EF-2D0958B6176A}"/>
              </a:ext>
            </a:extLst>
          </p:cNvPr>
          <p:cNvSpPr/>
          <p:nvPr/>
        </p:nvSpPr>
        <p:spPr>
          <a:xfrm>
            <a:off x="4030506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E958-818C-4FD5-9CE2-12451BF27A03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3F0B452-2FCD-4F83-833B-E569471F36DD}"/>
              </a:ext>
            </a:extLst>
          </p:cNvPr>
          <p:cNvSpPr/>
          <p:nvPr/>
        </p:nvSpPr>
        <p:spPr>
          <a:xfrm>
            <a:off x="377428" y="2091599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33A286-391A-40D5-A6FB-00FDACC0BC84}"/>
              </a:ext>
            </a:extLst>
          </p:cNvPr>
          <p:cNvSpPr/>
          <p:nvPr/>
        </p:nvSpPr>
        <p:spPr>
          <a:xfrm>
            <a:off x="423145" y="2053056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ការធ្វើដោយខ្លួនឯង ឬជួលគេឱ្យធ្វើឱ្យ</a:t>
            </a:r>
            <a:endParaRPr lang="en-US" sz="14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283C3FA3-C104-4B24-ABFF-30BCC6C7B908}"/>
              </a:ext>
            </a:extLst>
          </p:cNvPr>
          <p:cNvSpPr txBox="1">
            <a:spLocks/>
          </p:cNvSpPr>
          <p:nvPr/>
        </p:nvSpPr>
        <p:spPr>
          <a:xfrm>
            <a:off x="423146" y="2404502"/>
            <a:ext cx="7511612" cy="37794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សម្ភារៈ៖</a:t>
            </a:r>
            <a:r>
              <a:rPr lang="en-US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ពេលស្តារលូបង្គន់ដោយដៃ ពួកគាត់ប្រើធុង ខ្សែពួរ និងដងឈើ ហើយពេលបូមដោយខ្លួនឯង ពួកគាត់ប្រើម៉ូទ័របូមទឹក ទុយោរខ្នាតធំ និងធុង។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ឧបករណ៍ការពារខ្លួន៖​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ពេលស្តារដោយដៃ ពួកគាត់ពាក់ម៉ាស់ ស្រោមដៃ និងស្រោមជើង ដើម្បីការពារក្លិន និងកុំឱ្យប៉ះជាមួយទឹកលាមក ប៉ុន្តែមិនពាក់ឧបករណ៍ទាំងនេះទេ ពេលបូមដោយម៉ូទ័រ (ដោយពួកគាត់គិតថា មានការប៉ះពាល់ដោយផ្ទាល់ជាមួយទឹកលាមកកម្រិតទាប)។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ពេលវេលាធ្វើ៖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ការស្តារឬបូមចំណាយពេលប្រហែលកន្លះថ្ងៃ និងមនុស្ស២នាក់សម្រាប់ធ្វើ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អ្នកចូលរួមបៀបធៀបការស្តារលូបង្គន់ដោយដៃ ទៅនឹងការដកទឹកអណ្តូង ហើយគិតថា ការបូមដោយម៉ូទ័រ ទាមទារឱ្យមានជំនាញ បច្ចេកទេស ច្រើនជាង។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អ្នកស្តារលូបង្គន់គឺពិបាកក្នុងការរក</a:t>
            </a:r>
            <a:r>
              <a:rPr lang="ca-ES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យោងតាមអ្នកចូលរួមខ្លះ អ្នកដែលជ្រើសរើសធ្វើការងារនេះ ជាទូទៅគឺបុរសដែលផឹកស្រាប្រចាំថ្ងៃ ដែលពួកគាត់ហៅថា អ្នកប្រមឹក ហើយរបៀបនៃការស្តារគឺដូចទៅនឹងអ្វីដែលអ្នកចូលរួមបានរៀបរាប់។ 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9322F9-72C4-4D48-B31B-4FF31CBC6121}"/>
              </a:ext>
            </a:extLst>
          </p:cNvPr>
          <p:cNvSpPr/>
          <p:nvPr/>
        </p:nvSpPr>
        <p:spPr>
          <a:xfrm>
            <a:off x="377428" y="5459872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2350B1C-BA7D-4FB6-BDD0-A2D9FCF97D6B}"/>
              </a:ext>
            </a:extLst>
          </p:cNvPr>
          <p:cNvSpPr/>
          <p:nvPr/>
        </p:nvSpPr>
        <p:spPr>
          <a:xfrm>
            <a:off x="406548" y="5472917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សេវាកម្មបូមលូ</a:t>
            </a:r>
            <a:endParaRPr lang="en-US" sz="14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E4A64C39-BAA1-49D2-8E43-D1BBF20C20F0}"/>
              </a:ext>
            </a:extLst>
          </p:cNvPr>
          <p:cNvSpPr txBox="1">
            <a:spLocks/>
          </p:cNvSpPr>
          <p:nvPr/>
        </p:nvSpPr>
        <p:spPr>
          <a:xfrm>
            <a:off x="412199" y="5832381"/>
            <a:ext cx="7631616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សេវាកម្មបូមលូប្រើឡានស៊ីទែន ម៉ាស៊ីនបូម និង ទុយោខ្នាតធំ ដើម្បីបូមនិងស្តុកកាកសំណល់លូ។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EB64E6-5416-42E1-B294-C05A3B6A813C}"/>
              </a:ext>
            </a:extLst>
          </p:cNvPr>
          <p:cNvGrpSpPr/>
          <p:nvPr/>
        </p:nvGrpSpPr>
        <p:grpSpPr>
          <a:xfrm>
            <a:off x="8433134" y="2784862"/>
            <a:ext cx="3196354" cy="2468841"/>
            <a:chOff x="8433134" y="2694998"/>
            <a:chExt cx="3196354" cy="2468841"/>
          </a:xfrm>
        </p:grpSpPr>
        <p:sp>
          <p:nvSpPr>
            <p:cNvPr id="72" name="Text Placeholder 11">
              <a:extLst>
                <a:ext uri="{FF2B5EF4-FFF2-40B4-BE49-F238E27FC236}">
                  <a16:creationId xmlns:a16="http://schemas.microsoft.com/office/drawing/2014/main" id="{A3B7216D-7FFF-452C-B63F-D3C5FC97D5EB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2694998"/>
              <a:ext cx="3196354" cy="8125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កូនប្រុសខ្ញុំ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ពួកគេជាអ្នកបូមវា ដោយដៃទទេរ ពេលហ្នឹង។ បូមអត់មានប្រឡាក់ខ្លួនអីទេ។ យើងប្រើម៉ូទ័រដើម្បីបូម អញ្ចឹងវាមិនប្រឡាក់ខ្លួនយើងទេ»។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0BE1C4C4-09AD-4EAB-A18B-B790DD025FB5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4351309"/>
              <a:ext cx="3196354" cy="8125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ខ្ញុំគិតថាអ្នកភូមិគេមិនធ្វើការងារនេះឱ្យយើងទេ។ ដើម្បីជួលគេឱ្យធ្វើឱ្យ យើងត្រូវចំណាយលុយច្រើន បើយើងឱ្យគេតិច គេដឹងតែមិនធ្វើឱ្យយើងទេ»។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26585-35A1-49E7-8422-486ACF66ECFD}"/>
              </a:ext>
            </a:extLst>
          </p:cNvPr>
          <p:cNvGrpSpPr/>
          <p:nvPr/>
        </p:nvGrpSpPr>
        <p:grpSpPr>
          <a:xfrm>
            <a:off x="7790121" y="4901076"/>
            <a:ext cx="503648" cy="311003"/>
            <a:chOff x="7889037" y="2799239"/>
            <a:chExt cx="404731" cy="27594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B44D3CE-CFF3-4FFE-B956-7B6B91346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905" y="2799239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BB31F1-7814-400E-8ED7-281858A7EFC2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A18777-205B-42BB-AA28-2C7D9FC66DD1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70AFCC1-5D10-40F4-AF4E-9A10BBEE31D3}"/>
              </a:ext>
            </a:extLst>
          </p:cNvPr>
          <p:cNvGrpSpPr/>
          <p:nvPr/>
        </p:nvGrpSpPr>
        <p:grpSpPr>
          <a:xfrm>
            <a:off x="7889037" y="3220804"/>
            <a:ext cx="404731" cy="208193"/>
            <a:chOff x="7889037" y="2788077"/>
            <a:chExt cx="404731" cy="28710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1E1090B-67DF-42A2-8281-23B227643ACD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FFCADA-6DAA-4A8A-BC68-B012F93B214B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A5F6F93-9BF7-45A9-B4E7-A65DE7857B49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001B3E-F87E-4644-9EA4-C5CC28C8675A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51868F1-4907-4115-A4B2-462D51BC7B09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6DE7E2EB-ECDF-481E-B0E5-7D580247364F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9509D40-68DB-4397-903D-0DCAB2374D89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49748A-36BD-40BE-BF67-C1A3B0E6B9F5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8739BB67-23E9-40BC-9FD4-FE2A43E1BA75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4C80704-BDCA-4638-92A5-871970D1F156}"/>
              </a:ext>
            </a:extLst>
          </p:cNvPr>
          <p:cNvSpPr/>
          <p:nvPr/>
        </p:nvSpPr>
        <p:spPr>
          <a:xfrm>
            <a:off x="748419" y="1073083"/>
            <a:ext cx="42306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1908215" y="1515631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497273" y="1528331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870587" y="15283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176023" y="1528331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718751" y="1541031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777188" y="15156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8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7BA90416-FBEF-47CD-B8D4-7BD8D62688CE}"/>
              </a:ext>
            </a:extLst>
          </p:cNvPr>
          <p:cNvSpPr/>
          <p:nvPr/>
        </p:nvSpPr>
        <p:spPr>
          <a:xfrm>
            <a:off x="8907359" y="2114046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F13E6C2-0455-4714-B93E-62900B9D965D}"/>
              </a:ext>
            </a:extLst>
          </p:cNvPr>
          <p:cNvSpPr/>
          <p:nvPr/>
        </p:nvSpPr>
        <p:spPr>
          <a:xfrm>
            <a:off x="8293768" y="2518436"/>
            <a:ext cx="3475086" cy="1528346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41EE16C-0141-4F21-8E7B-88BCFC0E8EE4}"/>
              </a:ext>
            </a:extLst>
          </p:cNvPr>
          <p:cNvSpPr/>
          <p:nvPr/>
        </p:nvSpPr>
        <p:spPr>
          <a:xfrm>
            <a:off x="8293768" y="4174747"/>
            <a:ext cx="3475086" cy="1534874"/>
          </a:xfrm>
          <a:custGeom>
            <a:avLst/>
            <a:gdLst>
              <a:gd name="connsiteX0" fmla="*/ 0 w 3475086"/>
              <a:gd name="connsiteY0" fmla="*/ 0 h 1534874"/>
              <a:gd name="connsiteX1" fmla="*/ 3475086 w 3475086"/>
              <a:gd name="connsiteY1" fmla="*/ 0 h 1534874"/>
              <a:gd name="connsiteX2" fmla="*/ 3475086 w 3475086"/>
              <a:gd name="connsiteY2" fmla="*/ 1345379 h 1534874"/>
              <a:gd name="connsiteX3" fmla="*/ 3210044 w 3475086"/>
              <a:gd name="connsiteY3" fmla="*/ 1345379 h 1534874"/>
              <a:gd name="connsiteX4" fmla="*/ 3210044 w 3475086"/>
              <a:gd name="connsiteY4" fmla="*/ 1534874 h 1534874"/>
              <a:gd name="connsiteX5" fmla="*/ 2835438 w 3475086"/>
              <a:gd name="connsiteY5" fmla="*/ 1345379 h 1534874"/>
              <a:gd name="connsiteX6" fmla="*/ 0 w 3475086"/>
              <a:gd name="connsiteY6" fmla="*/ 1345379 h 1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34874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34874"/>
                </a:lnTo>
                <a:lnTo>
                  <a:pt x="2835438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73A1204-0E4F-4CC2-A2E3-0935AF2CDBCD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3E085-DE71-433C-9696-BB6C6C588237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F6F3E-1257-4EAA-BFEE-BD50CE2AF4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490D03-9634-411A-B340-4AAC86615FD5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6DEE713-7E22-4230-88EF-2D0958B6176A}"/>
              </a:ext>
            </a:extLst>
          </p:cNvPr>
          <p:cNvSpPr/>
          <p:nvPr/>
        </p:nvSpPr>
        <p:spPr>
          <a:xfrm>
            <a:off x="5392962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E958-818C-4FD5-9CE2-12451BF27A03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3F0B452-2FCD-4F83-833B-E569471F36DD}"/>
              </a:ext>
            </a:extLst>
          </p:cNvPr>
          <p:cNvSpPr/>
          <p:nvPr/>
        </p:nvSpPr>
        <p:spPr>
          <a:xfrm>
            <a:off x="377428" y="2157588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33A286-391A-40D5-A6FB-00FDACC0BC84}"/>
              </a:ext>
            </a:extLst>
          </p:cNvPr>
          <p:cNvSpPr/>
          <p:nvPr/>
        </p:nvSpPr>
        <p:spPr>
          <a:xfrm>
            <a:off x="423145" y="2114046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m-KH" sz="1400" b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ការធ្វើដោយខ្លួនឯង ឬជួលគេឱ្យធ្វើឱ្យ (បន្ត)</a:t>
            </a:r>
            <a:endParaRPr lang="en-US" sz="1400" b="1" dirty="0">
              <a:solidFill>
                <a:srgbClr val="009DD9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283C3FA3-C104-4B24-ABFF-30BCC6C7B908}"/>
              </a:ext>
            </a:extLst>
          </p:cNvPr>
          <p:cNvSpPr txBox="1">
            <a:spLocks/>
          </p:cNvSpPr>
          <p:nvPr/>
        </p:nvSpPr>
        <p:spPr>
          <a:xfrm>
            <a:off x="423146" y="2489916"/>
            <a:ext cx="7465891" cy="26540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ពួកគាត់ដាក់កាកសំណល់លូដែលបូម/ស្តាររួច ក្នុងធុង ឬច្រកក្នុងការុង ហើយរែកឬសែងដោយថ្មើរជើង ទៅចាក់ក្នុងស្រែខ្លួន បើស្រែនៅជិត។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បើស្រែនៅឆ្ងាយ អ្នកចូលរួមបានប្រាប់ថា ពួកគាត់ប្រើកង់ ឬគោយន្ត ដើម្បីដឹកកាកសំណល់លូ។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ពួកគាត់ចង់មាត់ការុងដើម្បីកុំឱ្យកាកសំណល់លូកំពប់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តែពេលដាក់ក្នុងធុង ពួកគាត់មិនបានគ្របគម្របទេ ដូច្នេះកាកសំណល់ទាំងអាចកំពប់ចេញ ពេលផ្លូវរលាក់រឬផ្លូវមានភក់ (ជាពិសេសនៅរដូវវស្សា)។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ពេលជួលគេឱ្យស្តារឱ្យ អ្នកស្តារលូត្រូវរែកកាកសំណល់នេះក្នុងធុងទៅចាក់ក្នុងស្រែរបស់អ្នកចូលរួម</a:t>
            </a:r>
          </a:p>
          <a:p>
            <a:pPr marL="0" indent="0" algn="just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algn="just"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9322F9-72C4-4D48-B31B-4FF31CBC6121}"/>
              </a:ext>
            </a:extLst>
          </p:cNvPr>
          <p:cNvSpPr/>
          <p:nvPr/>
        </p:nvSpPr>
        <p:spPr>
          <a:xfrm>
            <a:off x="377428" y="4758715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2350B1C-BA7D-4FB6-BDD0-A2D9FCF97D6B}"/>
              </a:ext>
            </a:extLst>
          </p:cNvPr>
          <p:cNvSpPr/>
          <p:nvPr/>
        </p:nvSpPr>
        <p:spPr>
          <a:xfrm>
            <a:off x="423145" y="4747712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m-KH" sz="1400" b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សេវាកម្មបូមលូ (បន្ត)</a:t>
            </a:r>
            <a:endParaRPr lang="en-US" sz="1400" b="1" dirty="0">
              <a:solidFill>
                <a:srgbClr val="009DD9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E4A64C39-BAA1-49D2-8E43-D1BBF20C20F0}"/>
              </a:ext>
            </a:extLst>
          </p:cNvPr>
          <p:cNvSpPr txBox="1">
            <a:spLocks/>
          </p:cNvSpPr>
          <p:nvPr/>
        </p:nvSpPr>
        <p:spPr>
          <a:xfrm>
            <a:off x="423146" y="5123582"/>
            <a:ext cx="7465891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សេវាកម្មបូមលូនឹងដឹកកាកសំណល់លូបង្គន់ដែលបូមរួច ទៅដាក់ស្រែ ឬចំការឱ្យពួកគាត់ បើអាច តែបើផ្លូវចូលតូចចង្អៀតមិនអាចចូលបាន គេនឹងដឹកកាកសំណល់នោះយកទៅ។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EB64E6-5416-42E1-B294-C05A3B6A813C}"/>
              </a:ext>
            </a:extLst>
          </p:cNvPr>
          <p:cNvGrpSpPr/>
          <p:nvPr/>
        </p:nvGrpSpPr>
        <p:grpSpPr>
          <a:xfrm>
            <a:off x="8433134" y="2904894"/>
            <a:ext cx="3196354" cy="2348809"/>
            <a:chOff x="8433134" y="2815030"/>
            <a:chExt cx="3196354" cy="2348809"/>
          </a:xfrm>
        </p:grpSpPr>
        <p:sp>
          <p:nvSpPr>
            <p:cNvPr id="72" name="Text Placeholder 11">
              <a:extLst>
                <a:ext uri="{FF2B5EF4-FFF2-40B4-BE49-F238E27FC236}">
                  <a16:creationId xmlns:a16="http://schemas.microsoft.com/office/drawing/2014/main" id="{A3B7216D-7FFF-452C-B63F-D3C5FC97D5EB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2815030"/>
              <a:ext cx="3196354" cy="5724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យើងដាក់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កាកសំណល់លូបង្គន់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ចូលក្នុងការុង ចងមាត់វាឱ្យតឹង ហើយដឹកវាទៅស្រែយើង។</a:t>
              </a:r>
              <a:endParaRPr lang="en-US" sz="14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0BE1C4C4-09AD-4EAB-A18B-B790DD025FB5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4351309"/>
              <a:ext cx="3196354" cy="8125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ខ្ញុំឃើញអ្នកផ្សេងក្នុងភូមិ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គេជួលប្រុសៗឱ្យដង 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កាកសំណល់លូបង្គន់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 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ឱ្យ ហើយសែងដោយជើងយកទៅដាក់ស្រែគេ។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26585-35A1-49E7-8422-486ACF66ECFD}"/>
              </a:ext>
            </a:extLst>
          </p:cNvPr>
          <p:cNvGrpSpPr/>
          <p:nvPr/>
        </p:nvGrpSpPr>
        <p:grpSpPr>
          <a:xfrm flipV="1">
            <a:off x="7889035" y="4174747"/>
            <a:ext cx="404733" cy="745183"/>
            <a:chOff x="7889037" y="2799239"/>
            <a:chExt cx="404731" cy="27594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B44D3CE-CFF3-4FFE-B956-7B6B91346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905" y="2799239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BB31F1-7814-400E-8ED7-281858A7EFC2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A18777-205B-42BB-AA28-2C7D9FC66DD1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70AFCC1-5D10-40F4-AF4E-9A10BBEE31D3}"/>
              </a:ext>
            </a:extLst>
          </p:cNvPr>
          <p:cNvGrpSpPr/>
          <p:nvPr/>
        </p:nvGrpSpPr>
        <p:grpSpPr>
          <a:xfrm flipV="1">
            <a:off x="7889037" y="2966231"/>
            <a:ext cx="404731" cy="254574"/>
            <a:chOff x="7889037" y="2788077"/>
            <a:chExt cx="404731" cy="28710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1E1090B-67DF-42A2-8281-23B227643ACD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FFCADA-6DAA-4A8A-BC68-B012F93B214B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A5F6F93-9BF7-45A9-B4E7-A65DE7857B49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FF45AE-2863-47E6-A669-8CC3ABB9BFB0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282E4C-C51F-4504-9F1D-DB793ABDDB6A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36E6EC83-CF5B-448D-98E0-E3AC29F19743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C950D25-C798-425D-832D-EFF21E6B5E63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3F4CAF-7C0E-4B95-B711-E423A336E430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5D324000-0F64-4022-9EF3-AEF363E3D535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C80704-BDCA-4638-92A5-871970D1F156}"/>
              </a:ext>
            </a:extLst>
          </p:cNvPr>
          <p:cNvSpPr/>
          <p:nvPr/>
        </p:nvSpPr>
        <p:spPr>
          <a:xfrm>
            <a:off x="764184" y="1073083"/>
            <a:ext cx="42306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1908215" y="1515631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497273" y="1528331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870587" y="15283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176023" y="1528331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718751" y="1541031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777188" y="15156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3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7BA90416-FBEF-47CD-B8D4-7BD8D62688CE}"/>
              </a:ext>
            </a:extLst>
          </p:cNvPr>
          <p:cNvSpPr/>
          <p:nvPr/>
        </p:nvSpPr>
        <p:spPr>
          <a:xfrm>
            <a:off x="8907359" y="2114046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8A5615A-9BC4-4A43-8BDC-E5F604E7F667}"/>
              </a:ext>
            </a:extLst>
          </p:cNvPr>
          <p:cNvSpPr/>
          <p:nvPr/>
        </p:nvSpPr>
        <p:spPr>
          <a:xfrm>
            <a:off x="8293768" y="2518436"/>
            <a:ext cx="3475086" cy="1528346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3C6EA2A-241F-474E-B8DA-24EB56FE97F7}"/>
              </a:ext>
            </a:extLst>
          </p:cNvPr>
          <p:cNvSpPr/>
          <p:nvPr/>
        </p:nvSpPr>
        <p:spPr>
          <a:xfrm>
            <a:off x="8293768" y="4174747"/>
            <a:ext cx="3475086" cy="1534874"/>
          </a:xfrm>
          <a:custGeom>
            <a:avLst/>
            <a:gdLst>
              <a:gd name="connsiteX0" fmla="*/ 0 w 3475086"/>
              <a:gd name="connsiteY0" fmla="*/ 0 h 1534874"/>
              <a:gd name="connsiteX1" fmla="*/ 3475086 w 3475086"/>
              <a:gd name="connsiteY1" fmla="*/ 0 h 1534874"/>
              <a:gd name="connsiteX2" fmla="*/ 3475086 w 3475086"/>
              <a:gd name="connsiteY2" fmla="*/ 1345379 h 1534874"/>
              <a:gd name="connsiteX3" fmla="*/ 3210044 w 3475086"/>
              <a:gd name="connsiteY3" fmla="*/ 1345379 h 1534874"/>
              <a:gd name="connsiteX4" fmla="*/ 3210044 w 3475086"/>
              <a:gd name="connsiteY4" fmla="*/ 1534874 h 1534874"/>
              <a:gd name="connsiteX5" fmla="*/ 2835438 w 3475086"/>
              <a:gd name="connsiteY5" fmla="*/ 1345379 h 1534874"/>
              <a:gd name="connsiteX6" fmla="*/ 0 w 3475086"/>
              <a:gd name="connsiteY6" fmla="*/ 1345379 h 1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34874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34874"/>
                </a:lnTo>
                <a:lnTo>
                  <a:pt x="2835438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73A1204-0E4F-4CC2-A2E3-0935AF2CDBCD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3E085-DE71-433C-9696-BB6C6C588237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F6F3E-1257-4EAA-BFEE-BD50CE2AF4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490D03-9634-411A-B340-4AAC86615FD5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6DEE713-7E22-4230-88EF-2D0958B6176A}"/>
              </a:ext>
            </a:extLst>
          </p:cNvPr>
          <p:cNvSpPr/>
          <p:nvPr/>
        </p:nvSpPr>
        <p:spPr>
          <a:xfrm>
            <a:off x="6791994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E958-818C-4FD5-9CE2-12451BF27A03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3F0B452-2FCD-4F83-833B-E569471F36DD}"/>
              </a:ext>
            </a:extLst>
          </p:cNvPr>
          <p:cNvSpPr/>
          <p:nvPr/>
        </p:nvSpPr>
        <p:spPr>
          <a:xfrm>
            <a:off x="377428" y="2157588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33A286-391A-40D5-A6FB-00FDACC0BC84}"/>
              </a:ext>
            </a:extLst>
          </p:cNvPr>
          <p:cNvSpPr/>
          <p:nvPr/>
        </p:nvSpPr>
        <p:spPr>
          <a:xfrm>
            <a:off x="423145" y="2114046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m-KH" sz="1400" b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ការធ្វើដោយខ្លួនឯង ឬជួលគេឱ្យធ្វើឱ្យ (បន្ត)</a:t>
            </a:r>
            <a:endParaRPr lang="en-US" sz="1400" b="1" dirty="0">
              <a:solidFill>
                <a:srgbClr val="009DD9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283C3FA3-C104-4B24-ABFF-30BCC6C7B908}"/>
              </a:ext>
            </a:extLst>
          </p:cNvPr>
          <p:cNvSpPr txBox="1">
            <a:spLocks/>
          </p:cNvSpPr>
          <p:nvPr/>
        </p:nvSpPr>
        <p:spPr>
          <a:xfrm>
            <a:off x="423147" y="2527624"/>
            <a:ext cx="7326522" cy="17892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ពួកគាត់ដាក់ផេះ សាំង ទឹកលាងបង្គន់ ជីប្រភេទទឹកសម្រាប់ដាក់ស្រែ/ដំនាំ និង/ឬក៏ ថ្នាំសម្លាប់ក្លិន ចូលទៅក្នុងលូបង្គន់មុនស្តារ/បូម ដើម្បីបន្ថយ ឬកម្ចាត់ក្លិនកាកសំណល់លាមក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ក្រោយពីបូម/ស្តាររួច អ្នកចូលរួមបានលាយ​ទឹកជាមួយកាកសំណល់លូបង្គន់ មុនយកទៅចាក់ក្នុងស្រែឬចម្ការខ្លួន។​ ក្រៅពីធ្វើបែបនេះ ពួកគាត់មិនបានរៀបរាប់ការកម្ចាត់មេរោគផ្សេងទៀតទេ។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ពេលជួលគេឱ្យស្តារឱ្យ អ្នកចូលរួមបានប្រាប់ថា មិនមានការកម្ចាត់ក្លិនមុនឬក្រោយការស្តារលូបង្គន់ទេ ក្រៅពីការលាយកាកសំណល់លាមកជាមួយទឹក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9322F9-72C4-4D48-B31B-4FF31CBC6121}"/>
              </a:ext>
            </a:extLst>
          </p:cNvPr>
          <p:cNvSpPr/>
          <p:nvPr/>
        </p:nvSpPr>
        <p:spPr>
          <a:xfrm>
            <a:off x="377428" y="4636880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2350B1C-BA7D-4FB6-BDD0-A2D9FCF97D6B}"/>
              </a:ext>
            </a:extLst>
          </p:cNvPr>
          <p:cNvSpPr/>
          <p:nvPr/>
        </p:nvSpPr>
        <p:spPr>
          <a:xfrm>
            <a:off x="423145" y="4593338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m-KH" sz="1400" b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សេវាកម្មបូមលូ (បន្ត)</a:t>
            </a:r>
            <a:endParaRPr lang="en-US" sz="1400" b="1" dirty="0">
              <a:solidFill>
                <a:srgbClr val="009DD9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E4A64C39-BAA1-49D2-8E43-D1BBF20C20F0}"/>
              </a:ext>
            </a:extLst>
          </p:cNvPr>
          <p:cNvSpPr txBox="1">
            <a:spLocks/>
          </p:cNvSpPr>
          <p:nvPr/>
        </p:nvSpPr>
        <p:spPr>
          <a:xfrm>
            <a:off x="423147" y="4997489"/>
            <a:ext cx="7292186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អ្នកចូលរួមភាគច្រើនបានរាយការណ៍ថា មិនដឹងសេវាកម្មបូមលូយកកាកសំណល់លូបង្គន់ទៅធ្វើអ្វីទេ ពេលដែលកាកសំណល់នោះមិនអាចត្រូវបានចាក់ក្នុងស្រែ/ចម្ការរបស់ពួកគាត់</a:t>
            </a:r>
            <a:endParaRPr lang="en-US" sz="1400" dirty="0">
              <a:latin typeface="+mj-lt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EB64E6-5416-42E1-B294-C05A3B6A813C}"/>
              </a:ext>
            </a:extLst>
          </p:cNvPr>
          <p:cNvGrpSpPr/>
          <p:nvPr/>
        </p:nvGrpSpPr>
        <p:grpSpPr>
          <a:xfrm>
            <a:off x="8433134" y="2784861"/>
            <a:ext cx="3196354" cy="2348809"/>
            <a:chOff x="8433134" y="2694997"/>
            <a:chExt cx="3196354" cy="2348809"/>
          </a:xfrm>
        </p:grpSpPr>
        <p:sp>
          <p:nvSpPr>
            <p:cNvPr id="72" name="Text Placeholder 11">
              <a:extLst>
                <a:ext uri="{FF2B5EF4-FFF2-40B4-BE49-F238E27FC236}">
                  <a16:creationId xmlns:a16="http://schemas.microsoft.com/office/drawing/2014/main" id="{A3B7216D-7FFF-452C-B63F-D3C5FC97D5EB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2694997"/>
              <a:ext cx="3196354" cy="8125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វាអត់មានក្លិនអាក្រក់អីទេ។ 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យើងប្រើជីប្រភេទទឹក ដើម្បីការពារក្លិនអាក្រក់។​ 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កាកសំណល់លូបង្គន់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 រាវទាំងស្រុង។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0BE1C4C4-09AD-4EAB-A18B-B790DD025FB5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4471342"/>
              <a:ext cx="3196354" cy="5724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ក្រោយគេបូមហើយ  កាកសំណល់ហ្នឹងជារបស់គេហើយ ខ្ញុំមិនដឹងគេធ្វើអីជាមួយវាទេ។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26585-35A1-49E7-8422-486ACF66ECFD}"/>
              </a:ext>
            </a:extLst>
          </p:cNvPr>
          <p:cNvGrpSpPr/>
          <p:nvPr/>
        </p:nvGrpSpPr>
        <p:grpSpPr>
          <a:xfrm>
            <a:off x="7749669" y="4901076"/>
            <a:ext cx="544099" cy="369329"/>
            <a:chOff x="7889037" y="2799239"/>
            <a:chExt cx="404731" cy="27594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B44D3CE-CFF3-4FFE-B956-7B6B91346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905" y="2799239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BB31F1-7814-400E-8ED7-281858A7EFC2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A18777-205B-42BB-AA28-2C7D9FC66DD1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70AFCC1-5D10-40F4-AF4E-9A10BBEE31D3}"/>
              </a:ext>
            </a:extLst>
          </p:cNvPr>
          <p:cNvGrpSpPr/>
          <p:nvPr/>
        </p:nvGrpSpPr>
        <p:grpSpPr>
          <a:xfrm flipV="1">
            <a:off x="7715333" y="3131153"/>
            <a:ext cx="578435" cy="235050"/>
            <a:chOff x="7889037" y="2788077"/>
            <a:chExt cx="404731" cy="28710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1E1090B-67DF-42A2-8281-23B227643ACD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FFCADA-6DAA-4A8A-BC68-B012F93B214B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A5F6F93-9BF7-45A9-B4E7-A65DE7857B49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B7056D-D8CA-4686-9653-8BF2AC2D37CE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FA97C5C-B5D9-4C66-B36F-C6B4CC356C58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22CF3FB7-E474-4A54-8017-0850783BDCC9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08A9A2-8744-4315-9006-19014A73F72B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5689EE8-E6CA-4836-8121-EAE2DBDB7947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8A3B5A21-1CD2-4744-9B3C-46149844E5C5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C80704-BDCA-4638-92A5-871970D1F156}"/>
              </a:ext>
            </a:extLst>
          </p:cNvPr>
          <p:cNvSpPr/>
          <p:nvPr/>
        </p:nvSpPr>
        <p:spPr>
          <a:xfrm>
            <a:off x="756301" y="1049434"/>
            <a:ext cx="42306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1908215" y="1515631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497273" y="1528331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870587" y="15283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176023" y="1528331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718751" y="1541031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777188" y="15156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5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7BA90416-FBEF-47CD-B8D4-7BD8D62688CE}"/>
              </a:ext>
            </a:extLst>
          </p:cNvPr>
          <p:cNvSpPr/>
          <p:nvPr/>
        </p:nvSpPr>
        <p:spPr>
          <a:xfrm>
            <a:off x="8907359" y="2114046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768F0B2-F588-40D6-A6F5-C1ECC10FEDF5}"/>
              </a:ext>
            </a:extLst>
          </p:cNvPr>
          <p:cNvSpPr/>
          <p:nvPr/>
        </p:nvSpPr>
        <p:spPr>
          <a:xfrm>
            <a:off x="8301651" y="2620915"/>
            <a:ext cx="3475086" cy="1338934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F4F441A-B9C3-4DEC-8A4B-35EFA4C98642}"/>
              </a:ext>
            </a:extLst>
          </p:cNvPr>
          <p:cNvSpPr/>
          <p:nvPr/>
        </p:nvSpPr>
        <p:spPr>
          <a:xfrm>
            <a:off x="8293768" y="4365597"/>
            <a:ext cx="3475086" cy="1294224"/>
          </a:xfrm>
          <a:custGeom>
            <a:avLst/>
            <a:gdLst>
              <a:gd name="connsiteX0" fmla="*/ 0 w 3475086"/>
              <a:gd name="connsiteY0" fmla="*/ 0 h 1534874"/>
              <a:gd name="connsiteX1" fmla="*/ 3475086 w 3475086"/>
              <a:gd name="connsiteY1" fmla="*/ 0 h 1534874"/>
              <a:gd name="connsiteX2" fmla="*/ 3475086 w 3475086"/>
              <a:gd name="connsiteY2" fmla="*/ 1345379 h 1534874"/>
              <a:gd name="connsiteX3" fmla="*/ 3210044 w 3475086"/>
              <a:gd name="connsiteY3" fmla="*/ 1345379 h 1534874"/>
              <a:gd name="connsiteX4" fmla="*/ 3210044 w 3475086"/>
              <a:gd name="connsiteY4" fmla="*/ 1534874 h 1534874"/>
              <a:gd name="connsiteX5" fmla="*/ 2835438 w 3475086"/>
              <a:gd name="connsiteY5" fmla="*/ 1345379 h 1534874"/>
              <a:gd name="connsiteX6" fmla="*/ 0 w 3475086"/>
              <a:gd name="connsiteY6" fmla="*/ 1345379 h 1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34874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34874"/>
                </a:lnTo>
                <a:lnTo>
                  <a:pt x="2835438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73A1204-0E4F-4CC2-A2E3-0935AF2CDBCD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3E085-DE71-433C-9696-BB6C6C588237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F6F3E-1257-4EAA-BFEE-BD50CE2AF4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490D03-9634-411A-B340-4AAC86615FD5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6DEE713-7E22-4230-88EF-2D0958B6176A}"/>
              </a:ext>
            </a:extLst>
          </p:cNvPr>
          <p:cNvSpPr/>
          <p:nvPr/>
        </p:nvSpPr>
        <p:spPr>
          <a:xfrm>
            <a:off x="8337330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E958-818C-4FD5-9CE2-12451BF27A03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3F0B452-2FCD-4F83-833B-E569471F36DD}"/>
              </a:ext>
            </a:extLst>
          </p:cNvPr>
          <p:cNvSpPr/>
          <p:nvPr/>
        </p:nvSpPr>
        <p:spPr>
          <a:xfrm>
            <a:off x="377428" y="2195296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33A286-391A-40D5-A6FB-00FDACC0BC84}"/>
              </a:ext>
            </a:extLst>
          </p:cNvPr>
          <p:cNvSpPr/>
          <p:nvPr/>
        </p:nvSpPr>
        <p:spPr>
          <a:xfrm>
            <a:off x="423145" y="2151754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m-KH" sz="1400" b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ការធ្វើដោយខ្លួនឯង ឬ</a:t>
            </a:r>
            <a:r>
              <a:rPr lang="km-KH" sz="1400" b="1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ជួលគេឱ្យធ្វើឱ្យ </a:t>
            </a:r>
            <a:r>
              <a:rPr lang="km-KH" sz="1400" b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(បន្ត)</a:t>
            </a:r>
            <a:endParaRPr lang="en-US" sz="1400" b="1" dirty="0">
              <a:solidFill>
                <a:srgbClr val="009DD9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283C3FA3-C104-4B24-ABFF-30BCC6C7B908}"/>
              </a:ext>
            </a:extLst>
          </p:cNvPr>
          <p:cNvSpPr txBox="1">
            <a:spLocks/>
          </p:cNvSpPr>
          <p:nvPr/>
        </p:nvSpPr>
        <p:spPr>
          <a:xfrm>
            <a:off x="423146" y="2574759"/>
            <a:ext cx="7465891" cy="1475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បានចាក់កាកសំណល់លូបង្គន់ទៅក្នុងសួនបន្លែនៅផ្ទះ ស្រែ ឬ ចំការ​របស់ពួកគាត់។ បើជួលគេអោយស្តារអោយ អ្នកស្តារក៏ត្រូបយកកាកសំណល់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 ជាទូទៅត្រូវបានចាក់ចោលភ្លាមៗ ក្រោយពីបូម/ស្តាររួច (ជាពិសេសនៅរដូវវស្សា)។ ប៉ុន្តែ បើយកទៅធ្វើជាជី ពួកគាត់លាយកាកសំណល់នោះជាមួយទឹកជាមុនសិន (សូមមើលស្លាយបន្ទាប់ សំរាប់ពត៌មានលម្អិតសម្រាប់ចំណុចនេះ)</a:t>
            </a:r>
          </a:p>
          <a:p>
            <a:pPr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endParaRPr lang="km-KH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9322F9-72C4-4D48-B31B-4FF31CBC6121}"/>
              </a:ext>
            </a:extLst>
          </p:cNvPr>
          <p:cNvSpPr/>
          <p:nvPr/>
        </p:nvSpPr>
        <p:spPr>
          <a:xfrm>
            <a:off x="377428" y="4297517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2350B1C-BA7D-4FB6-BDD0-A2D9FCF97D6B}"/>
              </a:ext>
            </a:extLst>
          </p:cNvPr>
          <p:cNvSpPr/>
          <p:nvPr/>
        </p:nvSpPr>
        <p:spPr>
          <a:xfrm>
            <a:off x="423145" y="4253975"/>
            <a:ext cx="74658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m-KH" sz="1400" b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សេវាកម្មបូមលូ (បន្ត)</a:t>
            </a:r>
            <a:endParaRPr lang="en-US" sz="1400" b="1" dirty="0">
              <a:solidFill>
                <a:srgbClr val="009DD9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E4A64C39-BAA1-49D2-8E43-D1BBF20C20F0}"/>
              </a:ext>
            </a:extLst>
          </p:cNvPr>
          <p:cNvSpPr txBox="1">
            <a:spLocks/>
          </p:cNvSpPr>
          <p:nvPr/>
        </p:nvSpPr>
        <p:spPr>
          <a:xfrm>
            <a:off x="423146" y="4629845"/>
            <a:ext cx="7465891" cy="8125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ពេលជួលសេវាបូមលូ កាកសំណល់លូបង្គន់ដែលបានបូមរួចត្រូវបានដឹកទៅចាក់ភ្លាមៗ បើដីស្រែនៅជិត ហើយឡានបូមលូអាចចូលបាន (ការដឹកទៅចាក់មិនមានគិតលុយបន្ថែមទេ)។​ បើចាក់​នៅកន្លែងផ្សេង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*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អ្នកចូលរួមមិនដឹងថាសេវាបូមលូដឹកកាកសំណល់នោះទៅចាក់នៅឯណាទេ។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25AB5-71E7-4D00-86E4-5104F1F2A0C1}"/>
              </a:ext>
            </a:extLst>
          </p:cNvPr>
          <p:cNvGrpSpPr/>
          <p:nvPr/>
        </p:nvGrpSpPr>
        <p:grpSpPr>
          <a:xfrm>
            <a:off x="8433134" y="2904894"/>
            <a:ext cx="3196354" cy="2396107"/>
            <a:chOff x="8433134" y="2904894"/>
            <a:chExt cx="3196354" cy="2396107"/>
          </a:xfrm>
        </p:grpSpPr>
        <p:sp>
          <p:nvSpPr>
            <p:cNvPr id="72" name="Text Placeholder 11">
              <a:extLst>
                <a:ext uri="{FF2B5EF4-FFF2-40B4-BE49-F238E27FC236}">
                  <a16:creationId xmlns:a16="http://schemas.microsoft.com/office/drawing/2014/main" id="{A3B7216D-7FFF-452C-B63F-D3C5FC97D5EB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2904894"/>
              <a:ext cx="3196354" cy="5724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ក្រោយខ្ញុំដង 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កាកសំណល់លូបង្គន់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រួច </a:t>
              </a:r>
              <a:r>
                <a:rPr lang="ca-E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ខ្ញុំស្រោចវាលើដំណាំផ្ទះខ្ញុំ។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0BE1C4C4-09AD-4EAB-A18B-B790DD025FB5}"/>
                </a:ext>
              </a:extLst>
            </p:cNvPr>
            <p:cNvSpPr txBox="1">
              <a:spLocks/>
            </p:cNvSpPr>
            <p:nvPr/>
          </p:nvSpPr>
          <p:spPr>
            <a:xfrm>
              <a:off x="8433134" y="4488471"/>
              <a:ext cx="3196354" cy="8125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យើង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មិនដឹងគេចាក់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កាកសំណល់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 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ហ្នឹងនៅកន្លែងណាទេ។ 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...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តែគេបូមរួច វារួចរាល់សម្រាប់យើងហើយ។ គេធ្វើអីជាមួយវា ជារឿងរបស់គេ។</a:t>
              </a:r>
              <a:r>
                <a:rPr lang="en-US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</a:t>
              </a: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​ 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26585-35A1-49E7-8422-486ACF66ECFD}"/>
              </a:ext>
            </a:extLst>
          </p:cNvPr>
          <p:cNvGrpSpPr/>
          <p:nvPr/>
        </p:nvGrpSpPr>
        <p:grpSpPr>
          <a:xfrm flipV="1">
            <a:off x="7814061" y="4756493"/>
            <a:ext cx="479708" cy="235973"/>
            <a:chOff x="7889037" y="2799239"/>
            <a:chExt cx="404731" cy="27594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B44D3CE-CFF3-4FFE-B956-7B6B91346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905" y="2799239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BB31F1-7814-400E-8ED7-281858A7EFC2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A18777-205B-42BB-AA28-2C7D9FC66DD1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70AFCC1-5D10-40F4-AF4E-9A10BBEE31D3}"/>
              </a:ext>
            </a:extLst>
          </p:cNvPr>
          <p:cNvGrpSpPr/>
          <p:nvPr/>
        </p:nvGrpSpPr>
        <p:grpSpPr>
          <a:xfrm flipV="1">
            <a:off x="7870623" y="2638126"/>
            <a:ext cx="423146" cy="582677"/>
            <a:chOff x="7889037" y="2788077"/>
            <a:chExt cx="404731" cy="28710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1E1090B-67DF-42A2-8281-23B227643ACD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FFCADA-6DAA-4A8A-BC68-B012F93B214B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A5F6F93-9BF7-45A9-B4E7-A65DE7857B49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78DF45-E155-4C49-8706-99A26A84EEBB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EDF489-8C7F-47AD-860B-68C18510D406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62CEEE35-769A-40AA-A33B-823B5C9F95D4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3FCADB-16B9-491E-80E1-450EC5D769AA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0510A1D-4A66-4BE1-B981-8E15EEA06006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629ED3F8-3963-44E8-BE93-E1D185CAEF21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DB0261BB-7695-4493-BC79-A42BE1A1F56C}"/>
              </a:ext>
            </a:extLst>
          </p:cNvPr>
          <p:cNvSpPr txBox="1">
            <a:spLocks/>
          </p:cNvSpPr>
          <p:nvPr/>
        </p:nvSpPr>
        <p:spPr>
          <a:xfrm>
            <a:off x="470252" y="5602270"/>
            <a:ext cx="734380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en-US" sz="10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*</a:t>
            </a:r>
            <a:r>
              <a:rPr lang="km-KH" sz="10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នៅក្នុងអំឡុងពេលសិក្សា យើងមិនបានរកឃើញកន្លែងសម្លាប់មេរោគកាកសំណល់លូបង្គន់ នៅជនបទទេ។​ ដូចច្នេះ សេវាបូមលូគ្មានជម្រើស ក្រៅពីចាក់កាកសំណល់ដែលមិនបានសម្លាប់មេរោគចូលទៅទីតាំងមិនផ្លូវការណាមួយ។</a:t>
            </a:r>
            <a:endParaRPr lang="en-US" sz="10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C80704-BDCA-4638-92A5-871970D1F156}"/>
              </a:ext>
            </a:extLst>
          </p:cNvPr>
          <p:cNvSpPr/>
          <p:nvPr/>
        </p:nvSpPr>
        <p:spPr>
          <a:xfrm>
            <a:off x="732655" y="1065200"/>
            <a:ext cx="42306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ea typeface="Arial" panose="020B0604020202020204" pitchFamily="34" charset="0"/>
                <a:cs typeface="!Khmer OS Siemreap" panose="02000500000000020004" pitchFamily="2" charset="0"/>
              </a:rPr>
              <a:t>ការគ្រប់គ្រងកាកសំណល់លូបង្គន់ជាក់ស្តែងរបស់ប្រជាពលរដ្ឋ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62259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50406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AFFDF01-9A9D-480D-B5F6-14C8542BFB22}"/>
              </a:ext>
            </a:extLst>
          </p:cNvPr>
          <p:cNvSpPr/>
          <p:nvPr/>
        </p:nvSpPr>
        <p:spPr>
          <a:xfrm>
            <a:off x="1908215" y="1515631"/>
            <a:ext cx="13131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ការដាក់លាមកក្នុងលូ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393307-045A-4373-B383-61F4E7763FF9}"/>
              </a:ext>
            </a:extLst>
          </p:cNvPr>
          <p:cNvSpPr/>
          <p:nvPr/>
        </p:nvSpPr>
        <p:spPr>
          <a:xfrm>
            <a:off x="3497273" y="1528331"/>
            <a:ext cx="88678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ការបូមឬស្តារ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E5A244C-82DA-45DA-BC50-46BC9B2D470D}"/>
              </a:ext>
            </a:extLst>
          </p:cNvPr>
          <p:cNvSpPr/>
          <p:nvPr/>
        </p:nvSpPr>
        <p:spPr>
          <a:xfrm>
            <a:off x="4870587" y="15283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ការដឹកជញ្ជូន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8773D9B-70CF-493F-9EE7-CD35B8EADD45}"/>
              </a:ext>
            </a:extLst>
          </p:cNvPr>
          <p:cNvSpPr/>
          <p:nvPr/>
        </p:nvSpPr>
        <p:spPr>
          <a:xfrm>
            <a:off x="6176023" y="1528331"/>
            <a:ext cx="107593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ការកម្ចាត់មេរោគ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FB2E9C2-3912-4B53-BB6F-E12B02905434}"/>
              </a:ext>
            </a:extLst>
          </p:cNvPr>
          <p:cNvSpPr/>
          <p:nvPr/>
        </p:nvSpPr>
        <p:spPr>
          <a:xfrm>
            <a:off x="7718751" y="1541031"/>
            <a:ext cx="177484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ការចាក់ចោលឬប្រើប្រាស់ជាថ្មី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8DC44B-F196-401F-945F-10A2073BBD19}"/>
              </a:ext>
            </a:extLst>
          </p:cNvPr>
          <p:cNvSpPr/>
          <p:nvPr/>
        </p:nvSpPr>
        <p:spPr>
          <a:xfrm>
            <a:off x="777188" y="1515631"/>
            <a:ext cx="89639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ទិដ្ឋភាពទូទៅ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9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E4C71A1-6F72-4648-8B5D-85D9933A8B41}"/>
              </a:ext>
            </a:extLst>
          </p:cNvPr>
          <p:cNvSpPr/>
          <p:nvPr/>
        </p:nvSpPr>
        <p:spPr>
          <a:xfrm>
            <a:off x="6559189" y="2038662"/>
            <a:ext cx="5272217" cy="3885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E4700110-01A2-4051-9AC7-0F2F41354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r="5550"/>
          <a:stretch/>
        </p:blipFill>
        <p:spPr>
          <a:xfrm>
            <a:off x="6563360" y="2042160"/>
            <a:ext cx="5262880" cy="3881120"/>
          </a:xfrm>
          <a:prstGeom prst="rect">
            <a:avLst/>
          </a:prstGeom>
        </p:spPr>
      </p:pic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73A1204-0E4F-4CC2-A2E3-0935AF2CDBCD}"/>
              </a:ext>
            </a:extLst>
          </p:cNvPr>
          <p:cNvSpPr/>
          <p:nvPr/>
        </p:nvSpPr>
        <p:spPr>
          <a:xfrm>
            <a:off x="423147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3E085-DE71-433C-9696-BB6C6C588237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F6F3E-1257-4EAA-BFEE-BD50CE2AF4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490D03-9634-411A-B340-4AAC86615FD5}"/>
              </a:ext>
            </a:extLst>
          </p:cNvPr>
          <p:cNvSpPr/>
          <p:nvPr/>
        </p:nvSpPr>
        <p:spPr>
          <a:xfrm>
            <a:off x="-21846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6DEE713-7E22-4230-88EF-2D0958B6176A}"/>
              </a:ext>
            </a:extLst>
          </p:cNvPr>
          <p:cNvSpPr/>
          <p:nvPr/>
        </p:nvSpPr>
        <p:spPr>
          <a:xfrm>
            <a:off x="1310483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2E958-818C-4FD5-9CE2-12451BF27A03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FDFD90E3-D1F8-451E-820A-A38AEB56EAA7}"/>
              </a:ext>
            </a:extLst>
          </p:cNvPr>
          <p:cNvSpPr txBox="1">
            <a:spLocks/>
          </p:cNvSpPr>
          <p:nvPr/>
        </p:nvSpPr>
        <p:spPr>
          <a:xfrm>
            <a:off x="423147" y="3170182"/>
            <a:ext cx="5701882" cy="26130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...</a:t>
            </a:r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ផ្តោតជាចំបងទៅលើគ្រោះថ្នាក់ផ្ទាល់ខ្លួនរបស់</a:t>
            </a: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ពួកគាត់ ជៀសជាងគ្រោះថ្នាក់បរិស្ថានដែលកើតចេញពីការទុកដាក់និងចាក់ចោលកាកសំណល់លូបង្គន់ដែលមិនបានកម្ចាត់មេរោគជាមុន ទៅក្នុងដីស្រែ ឬប្រព័ន្ធទឹក។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...មានការ</a:t>
            </a:r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ព្រួយបារម្ភខ្លាំងបំផុតអំពីការប៉ះពាល់កាកសំណល់លូបង្គន់នឹងស្បែកផ្ទាល់ </a:t>
            </a: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 ការប៉ះពាល់នឹងស្បែកផ្ទាល់ត្រូវបានចាត់ទុកថាអាចបង្កអោយមាន កន្ទួលរមាស និង/ឬក៏ ហើមដៃជើង។</a:t>
            </a:r>
          </a:p>
          <a:p>
            <a:pPr marL="0" indent="0">
              <a:lnSpc>
                <a:spcPct val="130000"/>
              </a:lnSpc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...គិតថាការពាក់ម៉ាស់ ស្រោមដៃ  ស្រោមជើង និងឧបករណ៍ការពារដ៏ទៃទៀត </a:t>
            </a:r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អាចការពារ ឬកាត់បន្ថយគ្រោះថ្នាក់ការចម្លងមេរោគនៃការប៉ះពាល់ផ្ទាល់ជាមួយកាកសំណល់លូបង្គន់។</a:t>
            </a:r>
          </a:p>
          <a:p>
            <a:pPr marL="0" indent="0">
              <a:lnSpc>
                <a:spcPct val="130000"/>
              </a:lnSpc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...ជឿថា</a:t>
            </a:r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ក្លិនគឺជាភ្នាក់ងារចម្លងមេរោគចម្បង ឬតែមួយ</a:t>
            </a: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 អ្នកចូលរួមខ្លះក៏ជឿថា បើកាកសំណល់លូបង្គន់គ្មានក្លិន វានឹងបង្កគ្រោះថ្នាក់តិច ឬគ្មានគ្រោះថ្នាក់ សម្រាប់សុខភាពមនុស្ស។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8A71E2-1FBE-4BB7-BB44-21339A5D913E}"/>
              </a:ext>
            </a:extLst>
          </p:cNvPr>
          <p:cNvCxnSpPr/>
          <p:nvPr/>
        </p:nvCxnSpPr>
        <p:spPr>
          <a:xfrm>
            <a:off x="437659" y="3897055"/>
            <a:ext cx="56728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456672-14FF-4C51-B362-51CC64214817}"/>
              </a:ext>
            </a:extLst>
          </p:cNvPr>
          <p:cNvCxnSpPr/>
          <p:nvPr/>
        </p:nvCxnSpPr>
        <p:spPr>
          <a:xfrm>
            <a:off x="437659" y="4505929"/>
            <a:ext cx="56728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545302-CA82-40DC-B1D1-3957217434E9}"/>
              </a:ext>
            </a:extLst>
          </p:cNvPr>
          <p:cNvCxnSpPr/>
          <p:nvPr/>
        </p:nvCxnSpPr>
        <p:spPr>
          <a:xfrm>
            <a:off x="437659" y="5130042"/>
            <a:ext cx="56728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08FA4F-8BEF-4ABE-9B5D-CC9D5B65C9C6}"/>
              </a:ext>
            </a:extLst>
          </p:cNvPr>
          <p:cNvSpPr/>
          <p:nvPr/>
        </p:nvSpPr>
        <p:spPr>
          <a:xfrm>
            <a:off x="423147" y="2146568"/>
            <a:ext cx="5330774" cy="759650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BE3E37-D7F5-474A-B586-13A176056D75}"/>
              </a:ext>
            </a:extLst>
          </p:cNvPr>
          <p:cNvSpPr/>
          <p:nvPr/>
        </p:nvSpPr>
        <p:spPr>
          <a:xfrm>
            <a:off x="697012" y="2204180"/>
            <a:ext cx="479813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3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ពេលដែលនិយាយពីគ្រោះថ្នាក់ទាក់ទននឹងការទុកដាក់កាកសំណល់លូ</a:t>
            </a:r>
          </a:p>
          <a:p>
            <a:pPr>
              <a:lnSpc>
                <a:spcPct val="150000"/>
              </a:lnSpc>
            </a:pPr>
            <a:r>
              <a:rPr lang="km-KH" sz="13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បង្គន់ អ្នកចូលរួម...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EF56D2A-DEC1-4F15-BF92-FED8F7D7E936}"/>
              </a:ext>
            </a:extLst>
          </p:cNvPr>
          <p:cNvSpPr/>
          <p:nvPr/>
        </p:nvSpPr>
        <p:spPr>
          <a:xfrm>
            <a:off x="423148" y="2146568"/>
            <a:ext cx="132423" cy="759650"/>
          </a:xfrm>
          <a:custGeom>
            <a:avLst/>
            <a:gdLst>
              <a:gd name="connsiteX0" fmla="*/ 34534 w 132423"/>
              <a:gd name="connsiteY0" fmla="*/ 0 h 759650"/>
              <a:gd name="connsiteX1" fmla="*/ 132423 w 132423"/>
              <a:gd name="connsiteY1" fmla="*/ 0 h 759650"/>
              <a:gd name="connsiteX2" fmla="*/ 132423 w 132423"/>
              <a:gd name="connsiteY2" fmla="*/ 759650 h 759650"/>
              <a:gd name="connsiteX3" fmla="*/ 34534 w 132423"/>
              <a:gd name="connsiteY3" fmla="*/ 759650 h 759650"/>
              <a:gd name="connsiteX4" fmla="*/ 0 w 132423"/>
              <a:gd name="connsiteY4" fmla="*/ 725116 h 759650"/>
              <a:gd name="connsiteX5" fmla="*/ 0 w 132423"/>
              <a:gd name="connsiteY5" fmla="*/ 34534 h 759650"/>
              <a:gd name="connsiteX6" fmla="*/ 34534 w 132423"/>
              <a:gd name="connsiteY6" fmla="*/ 0 h 75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423" h="759650">
                <a:moveTo>
                  <a:pt x="34534" y="0"/>
                </a:moveTo>
                <a:lnTo>
                  <a:pt x="132423" y="0"/>
                </a:lnTo>
                <a:lnTo>
                  <a:pt x="132423" y="759650"/>
                </a:lnTo>
                <a:lnTo>
                  <a:pt x="34534" y="759650"/>
                </a:lnTo>
                <a:cubicBezTo>
                  <a:pt x="15461" y="759650"/>
                  <a:pt x="0" y="744189"/>
                  <a:pt x="0" y="725116"/>
                </a:cubicBezTo>
                <a:lnTo>
                  <a:pt x="0" y="34534"/>
                </a:lnTo>
                <a:cubicBezTo>
                  <a:pt x="0" y="15461"/>
                  <a:pt x="15461" y="0"/>
                  <a:pt x="345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581F2E-D09D-40B2-B4B6-1FEF08FEC9F4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4F11C-826F-4271-A9C9-E38DD361CC3D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A33678AA-31F2-4467-925B-F865D082A760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143BF4-2D2C-4542-8460-97556C927EE7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41B54F-D9C4-41D2-8627-9024FB91C391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13B3274-879B-4A16-A367-5CD006B8B7EE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7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69FFCBDC-55E5-4020-A337-AF83C0D460AC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931871-D03A-421A-986B-4592898842CF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0689FF-FA84-4AD6-ABC8-AECD72E16379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B175D99-23A8-4A56-8002-F023CEBE66D7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6CD24-7EFA-4916-9FEF-94A79A23FA0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079E598-C651-4B1B-BC20-548E06F24786}"/>
              </a:ext>
            </a:extLst>
          </p:cNvPr>
          <p:cNvSpPr/>
          <p:nvPr/>
        </p:nvSpPr>
        <p:spPr>
          <a:xfrm>
            <a:off x="48699" y="2230820"/>
            <a:ext cx="9223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m-KH" sz="1400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ការសិក្សានេះបានរកឃើញថា កាកសំណល់លូបង្គន់ត្រូវបានចាត់ទុកថា</a:t>
            </a:r>
            <a:r>
              <a:rPr lang="km-KH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មានសុវត្ថិភាពក្នុងការទុកដាក់ </a:t>
            </a:r>
            <a:r>
              <a:rPr lang="km-KH" sz="1400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ប្រសិនបើ...</a:t>
            </a:r>
            <a:endParaRPr lang="en-US" sz="1400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766A0-2F26-4B82-802B-888056354EE5}"/>
              </a:ext>
            </a:extLst>
          </p:cNvPr>
          <p:cNvGrpSpPr/>
          <p:nvPr/>
        </p:nvGrpSpPr>
        <p:grpSpPr>
          <a:xfrm>
            <a:off x="2330905" y="2857778"/>
            <a:ext cx="7545954" cy="1688997"/>
            <a:chOff x="2446733" y="2662194"/>
            <a:chExt cx="7545954" cy="168899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C8F8EA8-1ABA-4EE7-8578-3A7FFE07682E}"/>
                </a:ext>
              </a:extLst>
            </p:cNvPr>
            <p:cNvGrpSpPr/>
            <p:nvPr/>
          </p:nvGrpSpPr>
          <p:grpSpPr>
            <a:xfrm>
              <a:off x="6340017" y="2662194"/>
              <a:ext cx="3652670" cy="1688997"/>
              <a:chOff x="8293768" y="2222801"/>
              <a:chExt cx="3475086" cy="1345379"/>
            </a:xfrm>
            <a:solidFill>
              <a:schemeClr val="accent2"/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7B4B6B9-F758-4B5B-8A79-DC7EE1AE2ABE}"/>
                  </a:ext>
                </a:extLst>
              </p:cNvPr>
              <p:cNvSpPr/>
              <p:nvPr/>
            </p:nvSpPr>
            <p:spPr>
              <a:xfrm>
                <a:off x="8293768" y="2222801"/>
                <a:ext cx="3475086" cy="1345379"/>
              </a:xfrm>
              <a:prstGeom prst="roundRect">
                <a:avLst>
                  <a:gd name="adj" fmla="val 4546"/>
                </a:avLst>
              </a:prstGeom>
              <a:grpFill/>
              <a:ln>
                <a:noFill/>
              </a:ln>
              <a:effectLst>
                <a:outerShdw blurRad="635000" dist="127000" dir="5400000" sx="90000" sy="9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sz="240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35" name="Text Placeholder 11">
                <a:extLst>
                  <a:ext uri="{FF2B5EF4-FFF2-40B4-BE49-F238E27FC236}">
                    <a16:creationId xmlns:a16="http://schemas.microsoft.com/office/drawing/2014/main" id="{FE96A175-AF47-413C-9980-8FCF183379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3134" y="2507107"/>
                <a:ext cx="3196354" cy="5883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Clr>
                    <a:schemeClr val="accent2"/>
                  </a:buClr>
                  <a:buSzPct val="85000"/>
                  <a:buNone/>
                </a:pPr>
                <a:r>
                  <a:rPr lang="km-KH" sz="1400" dirty="0">
                    <a:solidFill>
                      <a:schemeClr val="bg1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...</a:t>
                </a:r>
                <a:r>
                  <a:rPr lang="km-KH" sz="1400" b="1" dirty="0">
                    <a:solidFill>
                      <a:schemeClr val="bg1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លាមកក្នុងលូជារបស់ក្រុមគ្រួសារសុទ្ធ </a:t>
                </a:r>
                <a:r>
                  <a:rPr lang="km-KH" sz="1400" dirty="0">
                    <a:solidFill>
                      <a:schemeClr val="bg1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បើបៀបធៀបទៅនឹងលាមករបស់អ្នកក្រៅ</a:t>
                </a:r>
                <a:endParaRPr lang="en-US" sz="1400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4B0641A-45C0-48AB-BDE8-062DD259D384}"/>
                </a:ext>
              </a:extLst>
            </p:cNvPr>
            <p:cNvGrpSpPr/>
            <p:nvPr/>
          </p:nvGrpSpPr>
          <p:grpSpPr>
            <a:xfrm>
              <a:off x="2446733" y="2662194"/>
              <a:ext cx="3652670" cy="1688997"/>
              <a:chOff x="8293768" y="2222801"/>
              <a:chExt cx="3475086" cy="1345379"/>
            </a:xfrm>
            <a:solidFill>
              <a:schemeClr val="accent2"/>
            </a:solidFill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28C146E-8B51-4A03-8554-32ED9216693C}"/>
                  </a:ext>
                </a:extLst>
              </p:cNvPr>
              <p:cNvSpPr/>
              <p:nvPr/>
            </p:nvSpPr>
            <p:spPr>
              <a:xfrm>
                <a:off x="8293768" y="2222801"/>
                <a:ext cx="3475086" cy="1345379"/>
              </a:xfrm>
              <a:prstGeom prst="roundRect">
                <a:avLst>
                  <a:gd name="adj" fmla="val 4546"/>
                </a:avLst>
              </a:prstGeom>
              <a:grpFill/>
              <a:ln>
                <a:noFill/>
              </a:ln>
              <a:effectLst>
                <a:outerShdw blurRad="635000" dist="127000" dir="5400000" sx="90000" sy="9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sz="240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38" name="Text Placeholder 11">
                <a:extLst>
                  <a:ext uri="{FF2B5EF4-FFF2-40B4-BE49-F238E27FC236}">
                    <a16:creationId xmlns:a16="http://schemas.microsoft.com/office/drawing/2014/main" id="{94C1D8E4-108C-48FC-82B7-E54EDA679F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3134" y="2519661"/>
                <a:ext cx="3196354" cy="5883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Clr>
                    <a:schemeClr val="accent2"/>
                  </a:buClr>
                  <a:buSzPct val="85000"/>
                  <a:buNone/>
                </a:pPr>
                <a:r>
                  <a:rPr lang="km-KH" sz="1400" dirty="0">
                    <a:solidFill>
                      <a:schemeClr val="bg1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...លាមកក្នុងលូ</a:t>
                </a:r>
                <a:r>
                  <a:rPr lang="km-KH" sz="1400" b="1" dirty="0">
                    <a:solidFill>
                      <a:schemeClr val="bg1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បានរលាយទាំងស្រុងទៅជាទឹក </a:t>
                </a:r>
                <a:r>
                  <a:rPr lang="km-KH" sz="1400" dirty="0">
                    <a:solidFill>
                      <a:schemeClr val="bg1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បើប្រៀបធៀបទៅនឹងលាមករឹង</a:t>
                </a:r>
                <a:endParaRPr lang="en-US" sz="1400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</p:grpSp>
      </p:grp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417F1CB5-3944-4431-A763-DBCDCA7CC97D}"/>
              </a:ext>
            </a:extLst>
          </p:cNvPr>
          <p:cNvSpPr/>
          <p:nvPr/>
        </p:nvSpPr>
        <p:spPr>
          <a:xfrm>
            <a:off x="1344291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3E2909B-A8F2-4C18-9132-32FC12664DB7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4B60CF-7254-46FB-B920-7807979A61BA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7DF976CA-23D7-400B-AEF7-6D7488232BF9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3F432C7-BDC3-4112-8D56-BBA513E345DA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C16DB6-1E56-4244-8A88-1903B1FEB5E2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CCAEC864-6AEC-4D35-B9D1-881B9BD8C4CC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E620A2-4473-423F-B40B-B8D00C80AE32}"/>
              </a:ext>
            </a:extLst>
          </p:cNvPr>
          <p:cNvGrpSpPr/>
          <p:nvPr/>
        </p:nvGrpSpPr>
        <p:grpSpPr>
          <a:xfrm>
            <a:off x="6467380" y="4222070"/>
            <a:ext cx="3133820" cy="1378258"/>
            <a:chOff x="6683281" y="3963916"/>
            <a:chExt cx="2905218" cy="127771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62852B-1EB1-4196-A0DB-FA2C6D7CCA8F}"/>
                </a:ext>
              </a:extLst>
            </p:cNvPr>
            <p:cNvSpPr/>
            <p:nvPr/>
          </p:nvSpPr>
          <p:spPr>
            <a:xfrm flipH="1" flipV="1">
              <a:off x="6683281" y="3963916"/>
              <a:ext cx="2905218" cy="1277717"/>
            </a:xfrm>
            <a:custGeom>
              <a:avLst/>
              <a:gdLst>
                <a:gd name="connsiteX0" fmla="*/ 0 w 3475086"/>
                <a:gd name="connsiteY0" fmla="*/ 0 h 1528346"/>
                <a:gd name="connsiteX1" fmla="*/ 3475086 w 3475086"/>
                <a:gd name="connsiteY1" fmla="*/ 0 h 1528346"/>
                <a:gd name="connsiteX2" fmla="*/ 3475086 w 3475086"/>
                <a:gd name="connsiteY2" fmla="*/ 1345379 h 1528346"/>
                <a:gd name="connsiteX3" fmla="*/ 3210044 w 3475086"/>
                <a:gd name="connsiteY3" fmla="*/ 1345379 h 1528346"/>
                <a:gd name="connsiteX4" fmla="*/ 3210044 w 3475086"/>
                <a:gd name="connsiteY4" fmla="*/ 1528346 h 1528346"/>
                <a:gd name="connsiteX5" fmla="*/ 2848343 w 3475086"/>
                <a:gd name="connsiteY5" fmla="*/ 1345379 h 1528346"/>
                <a:gd name="connsiteX6" fmla="*/ 0 w 3475086"/>
                <a:gd name="connsiteY6" fmla="*/ 1345379 h 152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5086" h="1528346">
                  <a:moveTo>
                    <a:pt x="0" y="0"/>
                  </a:moveTo>
                  <a:lnTo>
                    <a:pt x="3475086" y="0"/>
                  </a:lnTo>
                  <a:lnTo>
                    <a:pt x="3475086" y="1345379"/>
                  </a:lnTo>
                  <a:lnTo>
                    <a:pt x="3210044" y="1345379"/>
                  </a:lnTo>
                  <a:lnTo>
                    <a:pt x="3210044" y="1528346"/>
                  </a:lnTo>
                  <a:lnTo>
                    <a:pt x="2848343" y="1345379"/>
                  </a:lnTo>
                  <a:lnTo>
                    <a:pt x="0" y="1345379"/>
                  </a:lnTo>
                  <a:close/>
                </a:path>
              </a:pathLst>
            </a:custGeom>
            <a:solidFill>
              <a:srgbClr val="168235"/>
            </a:solidFill>
            <a:ln>
              <a:noFill/>
            </a:ln>
            <a:effectLst>
              <a:outerShdw blurRad="635000" dist="190500" dir="5400000" sx="90000" sy="9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FB289101-2CC1-4190-A494-45E65843C788}"/>
                </a:ext>
              </a:extLst>
            </p:cNvPr>
            <p:cNvSpPr txBox="1">
              <a:spLocks/>
            </p:cNvSpPr>
            <p:nvPr/>
          </p:nvSpPr>
          <p:spPr>
            <a:xfrm>
              <a:off x="6874474" y="4270573"/>
              <a:ext cx="2528404" cy="55638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ខ្ញុំដឹងថាអ្នកផ្ទះខ្ញុំមានជំងឺអីខ្លះ តែអ្នកពីក្រៅមិនដែលប្រាប់ខ្ញុំថាគេមាន </a:t>
              </a:r>
              <a:r>
                <a:rPr lang="en-US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ជំងឺ</a:t>
              </a:r>
              <a:r>
                <a:rPr lang="en-US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អីខ្លះទេ។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9618F2-ACC1-41C5-80CA-E62033E36411}"/>
              </a:ext>
            </a:extLst>
          </p:cNvPr>
          <p:cNvGrpSpPr/>
          <p:nvPr/>
        </p:nvGrpSpPr>
        <p:grpSpPr>
          <a:xfrm>
            <a:off x="2590956" y="4209638"/>
            <a:ext cx="3133820" cy="1378258"/>
            <a:chOff x="6683281" y="3963916"/>
            <a:chExt cx="2905218" cy="127771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81ECE7-1EBF-48BA-BFFF-5A94999213F9}"/>
                </a:ext>
              </a:extLst>
            </p:cNvPr>
            <p:cNvSpPr/>
            <p:nvPr/>
          </p:nvSpPr>
          <p:spPr>
            <a:xfrm flipH="1" flipV="1">
              <a:off x="6683281" y="3963916"/>
              <a:ext cx="2905218" cy="1277717"/>
            </a:xfrm>
            <a:custGeom>
              <a:avLst/>
              <a:gdLst>
                <a:gd name="connsiteX0" fmla="*/ 0 w 3475086"/>
                <a:gd name="connsiteY0" fmla="*/ 0 h 1528346"/>
                <a:gd name="connsiteX1" fmla="*/ 3475086 w 3475086"/>
                <a:gd name="connsiteY1" fmla="*/ 0 h 1528346"/>
                <a:gd name="connsiteX2" fmla="*/ 3475086 w 3475086"/>
                <a:gd name="connsiteY2" fmla="*/ 1345379 h 1528346"/>
                <a:gd name="connsiteX3" fmla="*/ 3210044 w 3475086"/>
                <a:gd name="connsiteY3" fmla="*/ 1345379 h 1528346"/>
                <a:gd name="connsiteX4" fmla="*/ 3210044 w 3475086"/>
                <a:gd name="connsiteY4" fmla="*/ 1528346 h 1528346"/>
                <a:gd name="connsiteX5" fmla="*/ 2848343 w 3475086"/>
                <a:gd name="connsiteY5" fmla="*/ 1345379 h 1528346"/>
                <a:gd name="connsiteX6" fmla="*/ 0 w 3475086"/>
                <a:gd name="connsiteY6" fmla="*/ 1345379 h 152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5086" h="1528346">
                  <a:moveTo>
                    <a:pt x="0" y="0"/>
                  </a:moveTo>
                  <a:lnTo>
                    <a:pt x="3475086" y="0"/>
                  </a:lnTo>
                  <a:lnTo>
                    <a:pt x="3475086" y="1345379"/>
                  </a:lnTo>
                  <a:lnTo>
                    <a:pt x="3210044" y="1345379"/>
                  </a:lnTo>
                  <a:lnTo>
                    <a:pt x="3210044" y="1528346"/>
                  </a:lnTo>
                  <a:lnTo>
                    <a:pt x="2848343" y="1345379"/>
                  </a:lnTo>
                  <a:lnTo>
                    <a:pt x="0" y="1345379"/>
                  </a:lnTo>
                  <a:close/>
                </a:path>
              </a:pathLst>
            </a:custGeom>
            <a:solidFill>
              <a:srgbClr val="168235"/>
            </a:solidFill>
            <a:ln>
              <a:noFill/>
            </a:ln>
            <a:effectLst>
              <a:outerShdw blurRad="635000" dist="190500" dir="5400000" sx="90000" sy="9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200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56" name="Text Placeholder 11">
              <a:extLst>
                <a:ext uri="{FF2B5EF4-FFF2-40B4-BE49-F238E27FC236}">
                  <a16:creationId xmlns:a16="http://schemas.microsoft.com/office/drawing/2014/main" id="{1F33298A-9304-45BD-A5CC-59DBAD206000}"/>
                </a:ext>
              </a:extLst>
            </p:cNvPr>
            <p:cNvSpPr txBox="1">
              <a:spLocks/>
            </p:cNvSpPr>
            <p:nvPr/>
          </p:nvSpPr>
          <p:spPr>
            <a:xfrm>
              <a:off x="6815651" y="4276460"/>
              <a:ext cx="2646049" cy="791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បើ</a:t>
              </a:r>
              <a:r>
                <a:rPr lang="en-US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[</a:t>
              </a: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យើង</a:t>
              </a:r>
              <a:r>
                <a:rPr lang="en-US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 </a:t>
              </a: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និយាយអំពីមេរោគ លាមកគឺវាមាន១០០% តែអានេះវិញ (កាកសំណល់លូបង្គន់) គ្រោះថ្នាក់តែ៥០% ឬតិចជាងហ្នឹងផង។</a:t>
              </a:r>
              <a:endParaRPr lang="en-US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27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F60F7FA-AA51-4E32-8475-AE1AACE03E62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46A1BA-A484-40EE-96E6-551A774E859F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76AD9-43EE-4DA8-8841-659DC8275D6F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CAC8CB7-F4AD-427F-97C3-9554CB515220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063DF7-C9C1-404C-9FDD-D5D94515EB6B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0CA36046-0414-471E-B8F6-3794FB5A2363}"/>
              </a:ext>
            </a:extLst>
          </p:cNvPr>
          <p:cNvSpPr txBox="1">
            <a:spLocks/>
          </p:cNvSpPr>
          <p:nvPr/>
        </p:nvSpPr>
        <p:spPr>
          <a:xfrm>
            <a:off x="927969" y="2385870"/>
            <a:ext cx="5240418" cy="3421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3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ការខ្ពើម 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បានត្រូវរកឃើញថា ជាកត្តាអារម្មណ៍យ៉ាងសំខាន់ដែលជិះឥទ្ធិពលដល់ការសម្រេចចិត្តរបស់អ្នកចូលរួម ថាតើគួរស្តារ/បូមលូបង្គន់ដោយខ្លួនឯង និង/ក៏ យកកាកសំណល់លូបង្គន់ទៅប្រើជាជីដាក់ស្រែ/ចំការ។ អ្នកចូលរួមខ្លះបានរាយការណ៍ថា </a:t>
            </a:r>
            <a:r>
              <a:rPr lang="km-KH" sz="13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ការខ្ពើមរអើមដ៏ខ្លាំងរបស់ពួកគាត់បានបង្ខាំងមិនអោយគាត់ស្តារ/បូមលូបង្គន់ដោយខ្លួនឯង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endParaRPr lang="km-KH" sz="13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អ្នកចូលរួមមួយចំនួនធំបានប្រាប់ថា</a:t>
            </a:r>
            <a:r>
              <a:rPr lang="km-KH" sz="13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ប្រភពចម្បងនៃការខ្ពើមរបស់ពួកគាត់គឺក្លិនដ៏ស្អុយនៃកាកសំណល់លូបង្គន់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</a:t>
            </a:r>
            <a:r>
              <a:rPr lang="km-KH" sz="13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អ្នកខ្លះវិញបានប្រាប់ថា </a:t>
            </a:r>
            <a:r>
              <a:rPr lang="km-KH" sz="13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មិនសូវខ្ពើមកាកសំណល់លូបង្គន់ 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(ដែលពួកគាត់ហៅថា </a:t>
            </a:r>
            <a:r>
              <a:rPr lang="km-KH" sz="13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«ទឹកខ្មៅ»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) ដូចលាមកទេ ព្រោះវារាវ។ មានអ្នកចូលរួមមួយចំនួនតូចក៏បានប្រាប់ថា មិនខ្ពើមលាមកក្រុមគ្រួសារខ្លួន ដូចលាមកអ្នកក្រៅទេ។</a:t>
            </a:r>
            <a:endParaRPr lang="en-US" sz="13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12297E1-37BD-4C4A-8D4A-BB0BE93EC9B0}"/>
              </a:ext>
            </a:extLst>
          </p:cNvPr>
          <p:cNvSpPr/>
          <p:nvPr/>
        </p:nvSpPr>
        <p:spPr>
          <a:xfrm rot="10800000">
            <a:off x="406548" y="2412606"/>
            <a:ext cx="376902" cy="298525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3DFB3D0-656F-44D4-88B6-4F5124DD8B1A}"/>
              </a:ext>
            </a:extLst>
          </p:cNvPr>
          <p:cNvSpPr/>
          <p:nvPr/>
        </p:nvSpPr>
        <p:spPr>
          <a:xfrm>
            <a:off x="2787556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064750-2CE3-472E-B1DD-75DC2B11AE8D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D6F957D-7022-4859-857A-D84B59CE7309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D5C0B6E2-1BD9-4837-A5A5-89C36846B55D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EA38643-D344-43B5-A936-ADB39C6D9BD8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884C6F1-210B-457F-A8B0-D3C723922917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8F82FBB5-CC9B-46BD-9007-EBCD27753B84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838D40-DF44-4CD7-AACA-C92990D2ECC3}"/>
              </a:ext>
            </a:extLst>
          </p:cNvPr>
          <p:cNvGrpSpPr/>
          <p:nvPr/>
        </p:nvGrpSpPr>
        <p:grpSpPr>
          <a:xfrm>
            <a:off x="6795289" y="2649785"/>
            <a:ext cx="5124546" cy="860751"/>
            <a:chOff x="5945148" y="3795290"/>
            <a:chExt cx="5752257" cy="86075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087777-D772-42DF-A7F4-F4CB39258508}"/>
                </a:ext>
              </a:extLst>
            </p:cNvPr>
            <p:cNvSpPr/>
            <p:nvPr/>
          </p:nvSpPr>
          <p:spPr>
            <a:xfrm rot="10800000" flipH="1" flipV="1">
              <a:off x="5945148" y="3795290"/>
              <a:ext cx="5752257" cy="860751"/>
            </a:xfrm>
            <a:custGeom>
              <a:avLst/>
              <a:gdLst>
                <a:gd name="connsiteX0" fmla="*/ 0 w 3475086"/>
                <a:gd name="connsiteY0" fmla="*/ 0 h 1528346"/>
                <a:gd name="connsiteX1" fmla="*/ 3475086 w 3475086"/>
                <a:gd name="connsiteY1" fmla="*/ 0 h 1528346"/>
                <a:gd name="connsiteX2" fmla="*/ 3475086 w 3475086"/>
                <a:gd name="connsiteY2" fmla="*/ 1345379 h 1528346"/>
                <a:gd name="connsiteX3" fmla="*/ 3210044 w 3475086"/>
                <a:gd name="connsiteY3" fmla="*/ 1345379 h 1528346"/>
                <a:gd name="connsiteX4" fmla="*/ 3210044 w 3475086"/>
                <a:gd name="connsiteY4" fmla="*/ 1528346 h 1528346"/>
                <a:gd name="connsiteX5" fmla="*/ 2848343 w 3475086"/>
                <a:gd name="connsiteY5" fmla="*/ 1345379 h 1528346"/>
                <a:gd name="connsiteX6" fmla="*/ 0 w 3475086"/>
                <a:gd name="connsiteY6" fmla="*/ 1345379 h 152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5086" h="1528346">
                  <a:moveTo>
                    <a:pt x="0" y="0"/>
                  </a:moveTo>
                  <a:lnTo>
                    <a:pt x="3475086" y="0"/>
                  </a:lnTo>
                  <a:lnTo>
                    <a:pt x="3475086" y="1345379"/>
                  </a:lnTo>
                  <a:lnTo>
                    <a:pt x="3210044" y="1345379"/>
                  </a:lnTo>
                  <a:lnTo>
                    <a:pt x="3210044" y="1528346"/>
                  </a:lnTo>
                  <a:lnTo>
                    <a:pt x="2848343" y="1345379"/>
                  </a:lnTo>
                  <a:lnTo>
                    <a:pt x="0" y="1345379"/>
                  </a:lnTo>
                  <a:close/>
                </a:path>
              </a:pathLst>
            </a:custGeom>
            <a:solidFill>
              <a:srgbClr val="16823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 sz="1200" i="1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48" name="Text Placeholder 11">
              <a:extLst>
                <a:ext uri="{FF2B5EF4-FFF2-40B4-BE49-F238E27FC236}">
                  <a16:creationId xmlns:a16="http://schemas.microsoft.com/office/drawing/2014/main" id="{012758D9-9102-40BB-8D37-907E02F3BBD0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3872470"/>
              <a:ext cx="5442858" cy="5724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បើត្រូវធ្វើខ្លួនឯង ខ្ញុំអាចធ្វើបាន។​ តែខ្ញុំមិនចង់ធ្វើ។ ខ្ញុំប្រាប់ សូម្បីតែអាចម៍កូនង៉ា ឱ្ឱឱ្យតែខ្ញុំឃើញ ខ្ញុំចង់ក្អួត។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6B70B4-7E4D-4317-8406-C0F1522B3E8D}"/>
              </a:ext>
            </a:extLst>
          </p:cNvPr>
          <p:cNvGrpSpPr/>
          <p:nvPr/>
        </p:nvGrpSpPr>
        <p:grpSpPr>
          <a:xfrm>
            <a:off x="6795288" y="4515751"/>
            <a:ext cx="5124547" cy="1091619"/>
            <a:chOff x="6709447" y="3795290"/>
            <a:chExt cx="4987958" cy="109161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D81A0AC-E170-47A2-9DC3-9B5AA3271131}"/>
                </a:ext>
              </a:extLst>
            </p:cNvPr>
            <p:cNvSpPr/>
            <p:nvPr/>
          </p:nvSpPr>
          <p:spPr>
            <a:xfrm rot="10800000" flipH="1" flipV="1">
              <a:off x="6709447" y="3795290"/>
              <a:ext cx="4987958" cy="1091619"/>
            </a:xfrm>
            <a:custGeom>
              <a:avLst/>
              <a:gdLst>
                <a:gd name="connsiteX0" fmla="*/ 0 w 3475086"/>
                <a:gd name="connsiteY0" fmla="*/ 0 h 1528346"/>
                <a:gd name="connsiteX1" fmla="*/ 3475086 w 3475086"/>
                <a:gd name="connsiteY1" fmla="*/ 0 h 1528346"/>
                <a:gd name="connsiteX2" fmla="*/ 3475086 w 3475086"/>
                <a:gd name="connsiteY2" fmla="*/ 1345379 h 1528346"/>
                <a:gd name="connsiteX3" fmla="*/ 3210044 w 3475086"/>
                <a:gd name="connsiteY3" fmla="*/ 1345379 h 1528346"/>
                <a:gd name="connsiteX4" fmla="*/ 3210044 w 3475086"/>
                <a:gd name="connsiteY4" fmla="*/ 1528346 h 1528346"/>
                <a:gd name="connsiteX5" fmla="*/ 2848343 w 3475086"/>
                <a:gd name="connsiteY5" fmla="*/ 1345379 h 1528346"/>
                <a:gd name="connsiteX6" fmla="*/ 0 w 3475086"/>
                <a:gd name="connsiteY6" fmla="*/ 1345379 h 152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5086" h="1528346">
                  <a:moveTo>
                    <a:pt x="0" y="0"/>
                  </a:moveTo>
                  <a:lnTo>
                    <a:pt x="3475086" y="0"/>
                  </a:lnTo>
                  <a:lnTo>
                    <a:pt x="3475086" y="1345379"/>
                  </a:lnTo>
                  <a:lnTo>
                    <a:pt x="3210044" y="1345379"/>
                  </a:lnTo>
                  <a:lnTo>
                    <a:pt x="3210044" y="1528346"/>
                  </a:lnTo>
                  <a:lnTo>
                    <a:pt x="2848343" y="1345379"/>
                  </a:lnTo>
                  <a:lnTo>
                    <a:pt x="0" y="1345379"/>
                  </a:lnTo>
                  <a:close/>
                </a:path>
              </a:pathLst>
            </a:custGeom>
            <a:solidFill>
              <a:srgbClr val="16823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 sz="1200" i="1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51" name="Text Placeholder 11">
              <a:extLst>
                <a:ext uri="{FF2B5EF4-FFF2-40B4-BE49-F238E27FC236}">
                  <a16:creationId xmlns:a16="http://schemas.microsoft.com/office/drawing/2014/main" id="{163BD5FF-4538-4CF9-937F-E605A982C688}"/>
                </a:ext>
              </a:extLst>
            </p:cNvPr>
            <p:cNvSpPr txBox="1">
              <a:spLocks/>
            </p:cNvSpPr>
            <p:nvPr/>
          </p:nvSpPr>
          <p:spPr>
            <a:xfrm>
              <a:off x="6993010" y="3988582"/>
              <a:ext cx="4545847" cy="5724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2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បើខ្ញុំចេះធ្វើ ខ្ញុំនឹងធ្វើដោយខ្លួនឯង ព្រោះអីមានតែគ្រួសារយើងអ្នកប្រើបង្គន់។ គ្មានអ្នកណាផ្សេងគេប្រើ ដែលធ្វើឱ្យយើងខ្ពើម មិនចង់ធ្វើ។</a:t>
              </a:r>
              <a:endPara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6F0DA7-F8BD-4725-9BA5-841093AF92E2}"/>
              </a:ext>
            </a:extLst>
          </p:cNvPr>
          <p:cNvGrpSpPr/>
          <p:nvPr/>
        </p:nvGrpSpPr>
        <p:grpSpPr>
          <a:xfrm flipV="1">
            <a:off x="6238071" y="4819983"/>
            <a:ext cx="324220" cy="252149"/>
            <a:chOff x="7889037" y="2799239"/>
            <a:chExt cx="404731" cy="2759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1249EC-885F-49EF-964D-EFD95B9470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905" y="2799239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65E3A2-FE53-4B3E-B839-2D6CA05912E9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26E802-0665-4372-B897-848B7DA39564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0BE80C6-615E-4CD0-8C7A-FF3F0ACF6D66}"/>
              </a:ext>
            </a:extLst>
          </p:cNvPr>
          <p:cNvGrpSpPr/>
          <p:nvPr/>
        </p:nvGrpSpPr>
        <p:grpSpPr>
          <a:xfrm>
            <a:off x="6230119" y="2946747"/>
            <a:ext cx="324215" cy="383857"/>
            <a:chOff x="7889037" y="2788077"/>
            <a:chExt cx="404731" cy="28710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045F1D-7E16-444F-BCD4-893DC21202FF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C8B25E9-7D82-4195-98D9-F7AEC50FEDB0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1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A4BD54A-EA59-4581-B249-AB8DC2A49492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5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FDA21D3-FB6E-46F1-8B3D-0BDD3852B22B}"/>
              </a:ext>
            </a:extLst>
          </p:cNvPr>
          <p:cNvSpPr txBox="1">
            <a:spLocks/>
          </p:cNvSpPr>
          <p:nvPr/>
        </p:nvSpPr>
        <p:spPr>
          <a:xfrm>
            <a:off x="532876" y="3146353"/>
            <a:ext cx="5522000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អ្នកចូលរួមភាគច្រើនបានរៀបរាប់ថា ការស្តារលូបង្គន់ដោយដៃ ជា</a:t>
            </a:r>
            <a:r>
              <a:rPr lang="km-KH" sz="14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ការងារធ្ងន់និងហត់</a:t>
            </a: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ដែលទាមទារក​ម្លាំងច្រើនក្នុងការធ្វើ។ ដោយសារមានកម្លាំងតិច </a:t>
            </a:r>
            <a:r>
              <a:rPr lang="km-KH" sz="14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មនុស្សចាស់</a:t>
            </a: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ត្រូវបានចាត់ទុកថា មិនសមក្នុងការស្តារលូបង្គន់ដោយដៃ។</a:t>
            </a:r>
            <a:endParaRPr lang="km-KH" sz="14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328398-2F11-4070-AA4E-E0D40BCA52B6}"/>
              </a:ext>
            </a:extLst>
          </p:cNvPr>
          <p:cNvSpPr/>
          <p:nvPr/>
        </p:nvSpPr>
        <p:spPr>
          <a:xfrm>
            <a:off x="615172" y="2254675"/>
            <a:ext cx="2654847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6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(កម្លាំង)</a:t>
            </a:r>
            <a:endParaRPr lang="en-US" sz="16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60E188B-C9F6-478A-8E2C-5BAFE3218B69}"/>
              </a:ext>
            </a:extLst>
          </p:cNvPr>
          <p:cNvSpPr/>
          <p:nvPr/>
        </p:nvSpPr>
        <p:spPr>
          <a:xfrm rot="10800000" flipH="1" flipV="1">
            <a:off x="7202076" y="3668736"/>
            <a:ext cx="4341303" cy="1459437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91A7EB25-335C-4140-8C9D-F1ACD7420763}"/>
              </a:ext>
            </a:extLst>
          </p:cNvPr>
          <p:cNvSpPr txBox="1">
            <a:spLocks/>
          </p:cNvSpPr>
          <p:nvPr/>
        </p:nvSpPr>
        <p:spPr>
          <a:xfrm>
            <a:off x="7475453" y="3878608"/>
            <a:ext cx="394354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នៅពេលអនាគត </a:t>
            </a:r>
            <a:r>
              <a: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[</a:t>
            </a: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ខ្ញុំ</a:t>
            </a:r>
            <a:r>
              <a: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]</a:t>
            </a: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មិនស្តារលូបង្គន់ខ្លួនឯងទេ។ មានតែជួលគេ (សេវាបូមលូ) ឱ្យបូមឱ្យ។ ពេលនៅក្មេង ខ្ញុំអាចធ្វើការនេះបាន។ ឥឡូវ កម្លាំងខ្ញុំអស់ហើយ។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D43F516F-0B3C-431E-B5E4-3BCA0D5A9C6B}"/>
              </a:ext>
            </a:extLst>
          </p:cNvPr>
          <p:cNvSpPr/>
          <p:nvPr/>
        </p:nvSpPr>
        <p:spPr>
          <a:xfrm>
            <a:off x="4510029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D60386-7A79-4FA8-A6D1-3EF2412AB4F8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845A91-4097-4547-9B71-DE875542D529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642FD1A7-1C04-4A00-BF57-9A071B15CE3B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A13448-00A1-45AF-B6C8-9DEAE91559D4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92DCE90-8AEC-4706-A61B-1F1C1D41DBB6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4BF975D1-E18F-468A-B144-3221A7B1EA62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4AF9D9-F370-4F9D-9D13-507B3840FC8F}"/>
              </a:ext>
            </a:extLst>
          </p:cNvPr>
          <p:cNvGrpSpPr/>
          <p:nvPr/>
        </p:nvGrpSpPr>
        <p:grpSpPr>
          <a:xfrm flipV="1">
            <a:off x="6054876" y="3516197"/>
            <a:ext cx="1022820" cy="791819"/>
            <a:chOff x="7889037" y="2788077"/>
            <a:chExt cx="404731" cy="28710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47BA220-D085-4997-A233-F2C25D60F7D6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0FC35A-441A-4155-B599-E8EC372BDC81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61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7E594BF-5280-4528-8F18-31FC45C1E2B0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5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5C7B9DD0-5B3A-431F-BD41-C23A5AECA317}"/>
              </a:ext>
            </a:extLst>
          </p:cNvPr>
          <p:cNvSpPr/>
          <p:nvPr/>
        </p:nvSpPr>
        <p:spPr>
          <a:xfrm>
            <a:off x="4190746" y="1524000"/>
            <a:ext cx="7918958" cy="415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FCD7E74D-4B88-467B-9C83-FF3CE162B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195019"/>
              </p:ext>
            </p:extLst>
          </p:nvPr>
        </p:nvGraphicFramePr>
        <p:xfrm>
          <a:off x="4645612" y="1864621"/>
          <a:ext cx="7164547" cy="370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1531">
                  <a:extLst>
                    <a:ext uri="{9D8B030D-6E8A-4147-A177-3AD203B41FA5}">
                      <a16:colId xmlns:a16="http://schemas.microsoft.com/office/drawing/2014/main" val="739200391"/>
                    </a:ext>
                  </a:extLst>
                </a:gridCol>
                <a:gridCol w="5873016">
                  <a:extLst>
                    <a:ext uri="{9D8B030D-6E8A-4147-A177-3AD203B41FA5}">
                      <a16:colId xmlns:a16="http://schemas.microsoft.com/office/drawing/2014/main" val="235457805"/>
                    </a:ext>
                  </a:extLst>
                </a:gridCol>
              </a:tblGrid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CF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Chemical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fertilizer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ជីគីមី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FSM 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Fecal sludge management</a:t>
                      </a:r>
                      <a:r>
                        <a:rPr lang="km-KH" sz="16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ការគ្រប់គ្រងកាកសំណល់លូបង្គន់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287351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FS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Fecal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sludge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m-KH" sz="1600" b="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កាកសំណល់លូបង្គន់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HH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Household</a:t>
                      </a:r>
                      <a:r>
                        <a:rPr lang="km-KH" sz="16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ខ្នងផ្ទះ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OD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Open defecation</a:t>
                      </a:r>
                      <a:r>
                        <a:rPr lang="km-KH" sz="16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ការបន្ទោរបង់ពាសវាលពាសកាល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PESP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Pit emptying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service provider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អ្នកបូមលូ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08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PES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Pit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emptying service 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សេវាកម្មបូមលូ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12300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SSC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Sanitation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service chain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​​ </a:t>
                      </a:r>
                      <a:r>
                        <a:rPr lang="km-KH" sz="1600" kern="12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ea typeface="+mn-ea"/>
                          <a:cs typeface="!Khmer OS Siemreap" panose="02000500000000020004" pitchFamily="2" charset="0"/>
                        </a:rPr>
                        <a:t>ខ្សែសង្វាក់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សេវាកម្មអនាម័យ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7553879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WTP</a:t>
                      </a: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Willingness to purchase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m-KH" sz="1600" baseline="0" dirty="0">
                          <a:solidFill>
                            <a:schemeClr val="bg1"/>
                          </a:solidFill>
                          <a:latin typeface="!Khmer OS Siemreap" panose="02000500000000020004" pitchFamily="2" charset="0"/>
                          <a:cs typeface="!Khmer OS Siemreap" panose="02000500000000020004" pitchFamily="2" charset="0"/>
                        </a:rPr>
                        <a:t>ការយល់ព្រមចំណាយដើម្បីទទួលបានសេវាកម្ម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68" marR="115468" marT="57734" marB="577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5080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F7A7F556-9558-4510-ACD8-5A20230A2395}"/>
              </a:ext>
            </a:extLst>
          </p:cNvPr>
          <p:cNvSpPr/>
          <p:nvPr/>
        </p:nvSpPr>
        <p:spPr>
          <a:xfrm>
            <a:off x="989386" y="3953366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F2CBC808-7133-4AB6-AEA3-6F619BB73A9B}"/>
              </a:ext>
            </a:extLst>
          </p:cNvPr>
          <p:cNvSpPr txBox="1">
            <a:spLocks/>
          </p:cNvSpPr>
          <p:nvPr/>
        </p:nvSpPr>
        <p:spPr>
          <a:xfrm>
            <a:off x="869422" y="2971809"/>
            <a:ext cx="3761958" cy="91438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6000" dirty="0"/>
              <a:t>ពាក្យកាត់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83926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114A42B0-4196-4E33-AFE6-AD7EBCB63951}"/>
              </a:ext>
            </a:extLst>
          </p:cNvPr>
          <p:cNvSpPr txBox="1">
            <a:spLocks/>
          </p:cNvSpPr>
          <p:nvPr/>
        </p:nvSpPr>
        <p:spPr>
          <a:xfrm>
            <a:off x="686450" y="3054752"/>
            <a:ext cx="5849247" cy="1844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អ្នកចូលរួមខ្លះបានរាយការណ៍ថា មានសេវាកម្មបូមលូនៅក្នុងតំបន់របស់ពួកគាត់ ប៉ុន្តែរយៈជាក់ស្តែងដែលសេវាកម្មមកបូមឱ្យ អាចចន្លោះពី២</a:t>
            </a:r>
            <a:r>
              <a:rPr lang="en-US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-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៣ម៉ោង ទៅរាប់អាទិត្យ ក្រោយពីការខលទៅជួលសេវា។</a:t>
            </a:r>
            <a:r>
              <a:rPr lang="en-US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endParaRPr lang="km-KH" sz="8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ក្នុងអំឡុងពេលរង់ចាំ អ្នកចូលរួមខ្លះបានប្រាប់ថាខ្លួននិងក្រុមគ្រួសារប្រើប្រាស់បង្គន់អ្នកជិតខាង រីឯអ្នកចូលរួមខ្លះទៀតបានប្រាប់ថា ពួកគាត់បាន</a:t>
            </a:r>
            <a:r>
              <a:rPr lang="km-KH" sz="13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បន្ទោរបង់ពាសវាលពាសកាលជាថ្មី</a:t>
            </a:r>
            <a:r>
              <a:rPr lang="km-KH" sz="13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DAF5FD-DB2B-451A-A5ED-0FE96514BE36}"/>
              </a:ext>
            </a:extLst>
          </p:cNvPr>
          <p:cNvSpPr/>
          <p:nvPr/>
        </p:nvSpPr>
        <p:spPr>
          <a:xfrm>
            <a:off x="730757" y="2367797"/>
            <a:ext cx="580494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6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ភាពអាចទទួលសេវាបាន៖ វត្តមានជាក់ស្តែងនៃសេវាកម្មបូមលូ</a:t>
            </a:r>
            <a:endParaRPr lang="en-US" sz="16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5D696BB-4C0A-4673-A774-DA89D47D624E}"/>
              </a:ext>
            </a:extLst>
          </p:cNvPr>
          <p:cNvSpPr/>
          <p:nvPr/>
        </p:nvSpPr>
        <p:spPr>
          <a:xfrm rot="10800000" flipH="1" flipV="1">
            <a:off x="7798287" y="3551035"/>
            <a:ext cx="3868246" cy="1491058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C6771992-ACC6-4F1B-8C14-6518B133B8B8}"/>
              </a:ext>
            </a:extLst>
          </p:cNvPr>
          <p:cNvSpPr txBox="1">
            <a:spLocks/>
          </p:cNvSpPr>
          <p:nvPr/>
        </p:nvSpPr>
        <p:spPr>
          <a:xfrm>
            <a:off x="7873431" y="3751318"/>
            <a:ext cx="377495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កាលនោះចាំកន្លះខែ ទម្រាំគេ (សេវាកម្មបូមលូ)    មក។   អ្នកក្នុងផ្ទះខ្ញុំខ្លះ ទៅបទដៃបទជើងតាមចម្ការ ព្រោះយើងមានមនុស្សដល់៨នាក់ក្នុងគ្រួសារ។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D43F516F-0B3C-431E-B5E4-3BCA0D5A9C6B}"/>
              </a:ext>
            </a:extLst>
          </p:cNvPr>
          <p:cNvSpPr/>
          <p:nvPr/>
        </p:nvSpPr>
        <p:spPr>
          <a:xfrm>
            <a:off x="4383651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D60386-7A79-4FA8-A6D1-3EF2412AB4F8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845A91-4097-4547-9B71-DE875542D529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642FD1A7-1C04-4A00-BF57-9A071B15CE3B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A13448-00A1-45AF-B6C8-9DEAE91559D4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92DCE90-8AEC-4706-A61B-1F1C1D41DBB6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4BF975D1-E18F-468A-B144-3221A7B1EA62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541EDF-4EBD-423F-AB7F-97E1C8918F7B}"/>
              </a:ext>
            </a:extLst>
          </p:cNvPr>
          <p:cNvGrpSpPr/>
          <p:nvPr/>
        </p:nvGrpSpPr>
        <p:grpSpPr>
          <a:xfrm>
            <a:off x="6838122" y="4172858"/>
            <a:ext cx="894585" cy="302149"/>
            <a:chOff x="7889037" y="2788077"/>
            <a:chExt cx="404731" cy="2871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740A6D-4C43-409C-856B-8FE08E2957AD}"/>
                </a:ext>
              </a:extLst>
            </p:cNvPr>
            <p:cNvCxnSpPr/>
            <p:nvPr/>
          </p:nvCxnSpPr>
          <p:spPr>
            <a:xfrm flipH="1" flipV="1">
              <a:off x="7889037" y="3075180"/>
              <a:ext cx="203868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15690B-71A7-428A-94F0-65531AA1A20A}"/>
                </a:ext>
              </a:extLst>
            </p:cNvPr>
            <p:cNvCxnSpPr>
              <a:cxnSpLocks/>
            </p:cNvCxnSpPr>
            <p:nvPr/>
          </p:nvCxnSpPr>
          <p:spPr>
            <a:xfrm>
              <a:off x="8094744" y="2799480"/>
              <a:ext cx="0" cy="27571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D4B20B-3891-497F-BC9E-F63F7A564811}"/>
                </a:ext>
              </a:extLst>
            </p:cNvPr>
            <p:cNvCxnSpPr/>
            <p:nvPr/>
          </p:nvCxnSpPr>
          <p:spPr>
            <a:xfrm>
              <a:off x="8092905" y="2788077"/>
              <a:ext cx="2008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08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C2D5DB0-8D4D-4788-883F-3BE6E461A85D}"/>
              </a:ext>
            </a:extLst>
          </p:cNvPr>
          <p:cNvSpPr/>
          <p:nvPr/>
        </p:nvSpPr>
        <p:spPr>
          <a:xfrm rot="10800000" flipH="1" flipV="1">
            <a:off x="510271" y="4561304"/>
            <a:ext cx="5152019" cy="1051814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A381C68-5919-4AA8-96A8-8A03F43BE97E}"/>
              </a:ext>
            </a:extLst>
          </p:cNvPr>
          <p:cNvSpPr/>
          <p:nvPr/>
        </p:nvSpPr>
        <p:spPr>
          <a:xfrm rot="10800000" flipH="1" flipV="1">
            <a:off x="6309935" y="4561304"/>
            <a:ext cx="5044702" cy="1051814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FDA21D3-FB6E-46F1-8B3D-0BDD3852B22B}"/>
              </a:ext>
            </a:extLst>
          </p:cNvPr>
          <p:cNvSpPr txBox="1">
            <a:spLocks/>
          </p:cNvSpPr>
          <p:nvPr/>
        </p:nvSpPr>
        <p:spPr>
          <a:xfrm>
            <a:off x="423148" y="3101428"/>
            <a:ext cx="11345704" cy="8125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អ្នកចូលរួមភាគច្រើនបានរាយការណ៍ថា ពួកគាត់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មានពត៌មានតិចតួចឬគ្មានសោះ អំពីសេវាកម្មបូមលូ។</a:t>
            </a:r>
            <a:r>
              <a:rPr lang="en-US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ប្រភពពត៌មានធំបំផុតអំពីសេវាកម្មបូមលូគឺចេញ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ពី អ្នកជិតខាងដែលបានជួលសេវានេះ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ឬក៏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ស្លាកផ្សព្វផ្សាយដែលមានលេខទូរសព្ទទាក់ទង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ដែលបិទដោយសេវាកម្ម។ ប៉ុន្តែ 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</a:t>
            </a:r>
            <a:r>
              <a:rPr lang="ca-ES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មិនបានស្វែងរកពត៌មានអំពីជម្រើសនៃការគ្រប់គ្រងកាកសំណល់លូបង្គន់យ៉ាងសកម្មទេ </a:t>
            </a:r>
            <a:r>
              <a:rPr lang="ca-E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ហើយរង់ចាំទាល់តែលូបង្គន់របស់ខ្លួនពេញ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ព្រៀ</a:t>
            </a:r>
            <a:r>
              <a:rPr lang="ca-E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ប។ អ្នកទាំងនោះបានពន្យល់ថាពួកគាត់ពិបាកគិតពីដំណោះស្រាយទុកមុន ពេលបញ្ហាមិនទាន់កើតឡើង។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328398-2F11-4070-AA4E-E0D40BCA52B6}"/>
              </a:ext>
            </a:extLst>
          </p:cNvPr>
          <p:cNvSpPr/>
          <p:nvPr/>
        </p:nvSpPr>
        <p:spPr>
          <a:xfrm>
            <a:off x="542021" y="2266310"/>
            <a:ext cx="5641964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6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ភាពអាចទទួលសេវាបាន៖ ពត៌មានអំពីសេវាកម្មបូមលូ</a:t>
            </a:r>
            <a:endParaRPr lang="en-US" sz="16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91A7EB25-335C-4140-8C9D-F1ACD7420763}"/>
              </a:ext>
            </a:extLst>
          </p:cNvPr>
          <p:cNvSpPr txBox="1">
            <a:spLocks/>
          </p:cNvSpPr>
          <p:nvPr/>
        </p:nvSpPr>
        <p:spPr>
          <a:xfrm>
            <a:off x="747695" y="4693872"/>
            <a:ext cx="4784254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បើដឹងថាមានសេវាកម្ម យើងប្រហែលជាជួលកាលហ្នឹង។ ប៉ុន្តែយើងមិនដឹងថាមានសេវា គេបូមលូបង្គន់ ទាល់តែឥឡូវហ្នឹង។</a:t>
            </a:r>
            <a:endParaRPr lang="en-US" sz="11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FC1980F2-689D-447A-A417-F4E605F57972}"/>
              </a:ext>
            </a:extLst>
          </p:cNvPr>
          <p:cNvSpPr txBox="1">
            <a:spLocks/>
          </p:cNvSpPr>
          <p:nvPr/>
        </p:nvSpPr>
        <p:spPr>
          <a:xfrm>
            <a:off x="6446369" y="4693872"/>
            <a:ext cx="4784254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ខ្ញុំមិនមានលូបង្គន់ពេញទេ អញ្ចឹងខ្ញុំមិនដឹងថាត្រូវធ្វើម៉េចទេ។​</a:t>
            </a:r>
            <a:r>
              <a:rPr lang="en-US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ពេលលូពេញ ខ្ញុំនឹងសួរគេអ្នកជិតខាង</a:t>
            </a:r>
            <a:r>
              <a:rPr lang="en-US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តែឥឡូវលូមិនទាន់ពេញ ពិបាកគិតថាត្រូវធ្វើម៉េច។</a:t>
            </a:r>
            <a:endParaRPr lang="en-US" sz="11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2310C4F-471A-4925-906E-3BB1F7BE2408}"/>
              </a:ext>
            </a:extLst>
          </p:cNvPr>
          <p:cNvSpPr/>
          <p:nvPr/>
        </p:nvSpPr>
        <p:spPr>
          <a:xfrm>
            <a:off x="4329280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E0FF6D-29F0-44AD-B3F2-7F275AF0E0FA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843F0A1-58BF-4FB2-9E65-4C49BBEB7FC9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D42AECA0-362A-4458-953F-38A1DAD7B37A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B62772-FF9D-4F05-93EB-33E425E0C640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0F6EEB-65A0-46EA-9E5D-F93316C9E42F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6313AC12-6E02-48B2-8CAB-23DF7E14D282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0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97F5B2B-DFB1-46C6-8EE5-938BC4FD993E}"/>
              </a:ext>
            </a:extLst>
          </p:cNvPr>
          <p:cNvSpPr/>
          <p:nvPr/>
        </p:nvSpPr>
        <p:spPr>
          <a:xfrm rot="10800000" flipH="1" flipV="1">
            <a:off x="6309935" y="4570858"/>
            <a:ext cx="5120065" cy="1208150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FDA21D3-FB6E-46F1-8B3D-0BDD3852B22B}"/>
              </a:ext>
            </a:extLst>
          </p:cNvPr>
          <p:cNvSpPr txBox="1">
            <a:spLocks/>
          </p:cNvSpPr>
          <p:nvPr/>
        </p:nvSpPr>
        <p:spPr>
          <a:xfrm>
            <a:off x="423148" y="2806131"/>
            <a:ext cx="5672852" cy="8125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អ្នកចូលរួមភាគច្រើនដែលមិនទាន់មានលូបង្គន់ពេញ បានប្រាប់ថា ពួកគាត់អាចមាន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លទ្ធភាពបង់បានចន្លោះពី ៤ ទៅ ១០ ម៉ឺនរៀល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សម្រាប់ជួលសេវាកម្មបូមលូ។​ ប៉ុន្តែតម្លៃជួលជាក់ស្តែងដែលបានប្រាប់គឺចន្លោះពី ៥០ ទៅ​ ១០០​ ដុល្លាអាមេរិច។ 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328398-2F11-4070-AA4E-E0D40BCA52B6}"/>
              </a:ext>
            </a:extLst>
          </p:cNvPr>
          <p:cNvSpPr/>
          <p:nvPr/>
        </p:nvSpPr>
        <p:spPr>
          <a:xfrm>
            <a:off x="532875" y="2162614"/>
            <a:ext cx="69242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តម្លៃ</a:t>
            </a:r>
            <a:endParaRPr lang="en-US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FC1980F2-689D-447A-A417-F4E605F57972}"/>
              </a:ext>
            </a:extLst>
          </p:cNvPr>
          <p:cNvSpPr txBox="1">
            <a:spLocks/>
          </p:cNvSpPr>
          <p:nvPr/>
        </p:nvSpPr>
        <p:spPr>
          <a:xfrm>
            <a:off x="6411539" y="4662198"/>
            <a:ext cx="501846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បើយើងឈឺ យើងអស់លុយច្រើនជាងយើងជួលគេមកបូមឱ្យទៀត។  ឧទាហរណ៍ បើយើងចំណាយ២០ម៉ឺនរៀល ជួលសេវាកម្ម បើយើងឈឺ យើងចំណាយអស់រាប់លានរៀល ដើម្បីព្យាបាល។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7D9E5FA1-63DC-4BAE-A76A-F8061AE82CCF}"/>
              </a:ext>
            </a:extLst>
          </p:cNvPr>
          <p:cNvSpPr txBox="1">
            <a:spLocks/>
          </p:cNvSpPr>
          <p:nvPr/>
        </p:nvSpPr>
        <p:spPr>
          <a:xfrm>
            <a:off x="423148" y="3885627"/>
            <a:ext cx="5522000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អ្នកចូលរួមពន្យល់ថា ការយល់ព្រមរបស់ពួកគាត់ក្នុងការបង់ថ្លៃជួលសេវាកម្មបូមលូ គឺពីព្រោះពួកគាត់៖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797FC99-AC16-46E2-9A42-065BE6EA4AD0}"/>
              </a:ext>
            </a:extLst>
          </p:cNvPr>
          <p:cNvSpPr txBox="1">
            <a:spLocks/>
          </p:cNvSpPr>
          <p:nvPr/>
        </p:nvSpPr>
        <p:spPr>
          <a:xfrm>
            <a:off x="423148" y="4550877"/>
            <a:ext cx="5522000" cy="8474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គ្មានកម្លាំងក្នុងការធ្វើខ្លួនឯង</a:t>
            </a:r>
          </a:p>
          <a:p>
            <a:pPr algn="just"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មិនយល់ព្រមធ្វើខ្លួនឯង </a:t>
            </a:r>
          </a:p>
          <a:p>
            <a:pPr algn="just"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មានការខ្ពើមរអើមកាកសំណល់លូបង្គន់ខ្ពស់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C5816CA9-3FF2-4BE8-8704-5C1C5F825591}"/>
              </a:ext>
            </a:extLst>
          </p:cNvPr>
          <p:cNvSpPr txBox="1">
            <a:spLocks/>
          </p:cNvSpPr>
          <p:nvPr/>
        </p:nvSpPr>
        <p:spPr>
          <a:xfrm>
            <a:off x="6246852" y="2793448"/>
            <a:ext cx="5522000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អ្នកចូលរួមខ្លះ ប្រៀបធៀបថ្លៃជួលសេវាកម្មបូមលូទៅនឹង៖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CBEF4DCD-D4C5-4288-8CBB-8DF571E4F6B7}"/>
              </a:ext>
            </a:extLst>
          </p:cNvPr>
          <p:cNvSpPr txBox="1">
            <a:spLocks/>
          </p:cNvSpPr>
          <p:nvPr/>
        </p:nvSpPr>
        <p:spPr>
          <a:xfrm>
            <a:off x="6246852" y="3345846"/>
            <a:ext cx="5522000" cy="9407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លុយដែលពួកគាត់នឹងត្រូវចំណាយលើថ្លៃព្យាបាលសុខភាពខ្លួន បើសិនពួកគាត់ក្លាយជាឈឺ ដោយសារការប៉ះពាល់កាកសំណល់លូ នៅពេលស្តារ/បូមដោយខ្លួនឯង។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តម្លៃនៃការសង់លូបង្គន់ថ្មី ជៀសជាងការបូម/ស្តារលូបង្គន់ដែលពេញ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4E83EC8F-DFD2-4375-9CF0-459CAAC34E15}"/>
              </a:ext>
            </a:extLst>
          </p:cNvPr>
          <p:cNvSpPr/>
          <p:nvPr/>
        </p:nvSpPr>
        <p:spPr>
          <a:xfrm>
            <a:off x="4329285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16319A-666A-414E-86B9-B14B24713523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DF4C1B-F2EA-401B-9F86-FBE200FA088A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2AC3189E-84C2-41AA-B165-0BC6931E0512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1E0BE7-6DA7-416F-9B53-5127E42F8C8D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5F61C7B-F386-4B66-A7B7-5C073C4A3844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52124F19-FAED-4CB1-B808-1B2A86916974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47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D0A16BC-8B9C-4288-A860-DAEFC5B1090B}"/>
              </a:ext>
            </a:extLst>
          </p:cNvPr>
          <p:cNvSpPr/>
          <p:nvPr/>
        </p:nvSpPr>
        <p:spPr>
          <a:xfrm rot="10800000" flipH="1" flipV="1">
            <a:off x="528804" y="4293434"/>
            <a:ext cx="5358442" cy="1457942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F4B0CE2-82CF-4237-8C84-5026EFE113D1}"/>
              </a:ext>
            </a:extLst>
          </p:cNvPr>
          <p:cNvSpPr/>
          <p:nvPr/>
        </p:nvSpPr>
        <p:spPr>
          <a:xfrm rot="10800000" flipH="1" flipV="1">
            <a:off x="6309935" y="4293433"/>
            <a:ext cx="5358442" cy="1457942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FDA21D3-FB6E-46F1-8B3D-0BDD3852B22B}"/>
              </a:ext>
            </a:extLst>
          </p:cNvPr>
          <p:cNvSpPr txBox="1">
            <a:spLocks/>
          </p:cNvSpPr>
          <p:nvPr/>
        </p:nvSpPr>
        <p:spPr>
          <a:xfrm>
            <a:off x="423148" y="2837498"/>
            <a:ext cx="113457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អ្នកចូលរួមទាំងអស់បានរាយការណ៍ថា 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មានការព្រួយបារម្ភអំពី​ក្លិនលូបង្គន់ដែលភាយចេញ ពេលពួកគាត់ស្តារ/បូមដោយខ្លួនឯង  ដែលនេះនឹងរំខាន ឬប៉ះពាល់ដល់សុខភាពអ្នកជិតខាង។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ដូច្នេះ សម្រាប់ក្រុមគ្រួសាររស់នៅក​ណ្តាលភូមិ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ហើយមានអ្នកជិតខាងជុំវិញច្រើន ការបូម/ស្តារលូបង្គន់ដោយខ្លួនឯងមិនត្រូវបានចាត់ទុកជាជម្រើសដែលអាចទទួលយកបាននោះទេ។ រីឯក្រុមគ្រួសារដែលរស់នៅជាយឬចុងភូមិ ឬក៏ក្រុមគ្រួសាររស់នៅក្នុងតំ​បន់ដែលមានដង់ស៊ីតេប្រជាជនទាប​និងមានខ្នងផ្ទះនីមួយឆ្ងាយពីគ្នា ការបូម/ស្តារលូបង្គន់ដោយខ្លួនឯងត្រូវបានចាត់ទុកជាជម្រើសដែលអាចទទួលយកបាន ព្រោះថា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ពួកគាត់អាចស្តុកទុកឬចាក់ចោលកាកសំណល់លូបង្គន់ ដោយមិនបារម្ភថាក្លិនវានឹងប៉ះពាល់ដល់អ្នកជិតខាង។</a:t>
            </a:r>
            <a:endParaRPr lang="en-US" sz="12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328398-2F11-4070-AA4E-E0D40BCA52B6}"/>
              </a:ext>
            </a:extLst>
          </p:cNvPr>
          <p:cNvSpPr/>
          <p:nvPr/>
        </p:nvSpPr>
        <p:spPr>
          <a:xfrm>
            <a:off x="524868" y="2157589"/>
            <a:ext cx="2671624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6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ទីតាំងនៃលំនៅដ្ឋានក្រុមគ្រួសារ</a:t>
            </a:r>
            <a:endParaRPr lang="en-US" sz="16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AD7E5B-33F4-4205-96CA-658A4D40E505}"/>
              </a:ext>
            </a:extLst>
          </p:cNvPr>
          <p:cNvGrpSpPr/>
          <p:nvPr/>
        </p:nvGrpSpPr>
        <p:grpSpPr>
          <a:xfrm>
            <a:off x="743578" y="4407061"/>
            <a:ext cx="10761785" cy="917876"/>
            <a:chOff x="743578" y="4871937"/>
            <a:chExt cx="10462552" cy="1009664"/>
          </a:xfrm>
        </p:grpSpPr>
        <p:sp>
          <p:nvSpPr>
            <p:cNvPr id="37" name="Text Placeholder 11">
              <a:extLst>
                <a:ext uri="{FF2B5EF4-FFF2-40B4-BE49-F238E27FC236}">
                  <a16:creationId xmlns:a16="http://schemas.microsoft.com/office/drawing/2014/main" id="{91A7EB25-335C-4140-8C9D-F1ACD7420763}"/>
                </a:ext>
              </a:extLst>
            </p:cNvPr>
            <p:cNvSpPr txBox="1">
              <a:spLocks/>
            </p:cNvSpPr>
            <p:nvPr/>
          </p:nvSpPr>
          <p:spPr>
            <a:xfrm>
              <a:off x="743578" y="4942113"/>
              <a:ext cx="4884478" cy="9394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យើងធ្វើបានដោយខ្លួនឯងស្រួល ព្រោះផ្ទះយើងនៅចុងភូមិ។​ បើអ្នកដែលនៅកណ្តាលភូមិ វាពិបាកធ្វើ ព្រោះគេមិនដឹងត្រូវដាក់</a:t>
              </a:r>
              <a:r>
                <a:rPr lang="en-US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កាកសំណល់</a:t>
              </a:r>
              <a:r>
                <a:rPr lang="en-US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100" i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ហ្នឹងនៅឯណា។  គេមិនអាចដាក់ក្នុងភូមិទេ ព្រោះក្លិនវាប៉ះពាល់ដល់អ្នកដទៃ។</a:t>
              </a:r>
              <a:endParaRPr lang="en-US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FC1980F2-689D-447A-A417-F4E605F57972}"/>
                </a:ext>
              </a:extLst>
            </p:cNvPr>
            <p:cNvSpPr txBox="1">
              <a:spLocks/>
            </p:cNvSpPr>
            <p:nvPr/>
          </p:nvSpPr>
          <p:spPr>
            <a:xfrm>
              <a:off x="6287802" y="4871937"/>
              <a:ext cx="4918328" cy="9394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50000"/>
                </a:lnSpc>
                <a:spcBef>
                  <a:spcPts val="0"/>
                </a:spcBef>
                <a:buClr>
                  <a:srgbClr val="009DD9"/>
                </a:buClr>
                <a:buSzPct val="85000"/>
                <a:buNone/>
              </a:pPr>
              <a:r>
                <a:rPr lang="km-KH" sz="1100" i="1" dirty="0">
                  <a:solidFill>
                    <a:prstClr val="white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ប្តីខ្មុំនិងខ្ញុំធ្លាប់គិតថាបើយើងធ្វើខ្លួនឯង </a:t>
              </a:r>
              <a:r>
                <a:rPr lang="en-US" sz="1100" i="1" dirty="0">
                  <a:solidFill>
                    <a:prstClr val="white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[</a:t>
              </a:r>
              <a:r>
                <a:rPr lang="km-KH" sz="1100" i="1" dirty="0">
                  <a:solidFill>
                    <a:prstClr val="white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ជៀសជាងជួលគេអោយបូមឱ្យ</a:t>
              </a:r>
              <a:r>
                <a:rPr lang="en-US" sz="1100" i="1" dirty="0">
                  <a:solidFill>
                    <a:prstClr val="white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]</a:t>
              </a:r>
              <a:r>
                <a:rPr lang="km-KH" sz="1100" i="1" dirty="0">
                  <a:solidFill>
                    <a:prstClr val="white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យើងអាចយកវា (កាកសំណល់លូបង្គន់) ទៅប្រើជាជីដាក់ស្រែ។ ប៉ុន្តែយើងគ្មានកន្លែងគ្រប់គ្រាន់សម្រាប់ទុកដាក់វា។ ខ្ញុំបារម្ភពីក្លិនវាអាចប៉ះពាល់ដល់អ្នកដទៃ។</a:t>
              </a:r>
              <a:endParaRPr lang="en-US" sz="1100" i="1" dirty="0">
                <a:solidFill>
                  <a:prstClr val="white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015F59F7-8651-4B57-8573-9CFAD53799FC}"/>
              </a:ext>
            </a:extLst>
          </p:cNvPr>
          <p:cNvSpPr/>
          <p:nvPr/>
        </p:nvSpPr>
        <p:spPr>
          <a:xfrm>
            <a:off x="6348827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865ABB-0062-439E-B6F3-EE1639C304FD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65E4B-7266-4316-8381-B2DC7149D742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25388132-88BD-42B6-B40B-74A04D4330DF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075BCCF-7C45-43C0-A52F-F3E2A3F2612D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93B746-BF4C-45DB-A0C6-4507D4D3A3C3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A8EA1EC-074D-4315-87DC-377A56852209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19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FDA21D3-FB6E-46F1-8B3D-0BDD3852B22B}"/>
              </a:ext>
            </a:extLst>
          </p:cNvPr>
          <p:cNvSpPr txBox="1">
            <a:spLocks/>
          </p:cNvSpPr>
          <p:nvPr/>
        </p:nvSpPr>
        <p:spPr>
          <a:xfrm>
            <a:off x="668146" y="3126276"/>
            <a:ext cx="8881855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 </a:t>
            </a:r>
            <a:r>
              <a:rPr lang="km-KH" sz="14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កាកសំណល់លូបង្គន់អាចចាក់បានតែនៅក្នុងស្រែរបស់ខ្លួនប៉ុណ្ណោះ</a:t>
            </a: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ហើយមិនអាចចាក់ក្នុងស្រែអ្នកដទៃឡើយ ព្រោះកាកសំណល់នេះមានក្លិនមិនល្អ។ ដូច្នេះ ក្រុមគ្រួសារដែលគ្មានដីស្រែផ្ទាល់ខ្លួន មិនមានទំនោរចង់ស្តារ/បូមលូបង្គន់ដោយខ្លួនឯងទេ ពីព្រោះគ្មានជម្រើសក្នុងការចាក់ចោលកាកសំណល់នេះ។</a:t>
            </a:r>
            <a:endParaRPr lang="en-US" sz="8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អ្នកចូលរួមខ្លះក៏បានរាយការណ៍ពីការស្ទាក់ស្ទើរការស្តារ/បូមលូបង្គន់ដោយខ្លួនឯង បើផ្ទះពួកគាត់នៅឆ្ងាយពីដីស្រែខ្លួន ហើយផ្លូវទៅស្រែមានស្ថានភាពមិនល្អ (ឧ. តូចចង្អៀត រលាក់ ឬ មានភក់ច្រើន)។</a:t>
            </a: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328398-2F11-4070-AA4E-E0D40BCA52B6}"/>
              </a:ext>
            </a:extLst>
          </p:cNvPr>
          <p:cNvSpPr/>
          <p:nvPr/>
        </p:nvSpPr>
        <p:spPr>
          <a:xfrm>
            <a:off x="770625" y="2464275"/>
            <a:ext cx="37747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6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កម្មសិទ្ធដីស្រែ និងច​ម្ងាយពីផ្ទះទៅស្រែ</a:t>
            </a:r>
            <a:endParaRPr lang="en-US" sz="16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BE732A-4183-4107-8C4C-79AE0F7B10ED}"/>
              </a:ext>
            </a:extLst>
          </p:cNvPr>
          <p:cNvGrpSpPr/>
          <p:nvPr/>
        </p:nvGrpSpPr>
        <p:grpSpPr>
          <a:xfrm>
            <a:off x="504825" y="5617028"/>
            <a:ext cx="11163856" cy="128115"/>
            <a:chOff x="-3441860" y="5051685"/>
            <a:chExt cx="11163856" cy="1281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643D59-283C-42F7-8C06-990CD63C4241}"/>
                </a:ext>
              </a:extLst>
            </p:cNvPr>
            <p:cNvCxnSpPr>
              <a:cxnSpLocks/>
            </p:cNvCxnSpPr>
            <p:nvPr/>
          </p:nvCxnSpPr>
          <p:spPr>
            <a:xfrm>
              <a:off x="-3441860" y="5051685"/>
              <a:ext cx="1116385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F67C53A-2317-4ABF-A983-81A21D40B534}"/>
                </a:ext>
              </a:extLst>
            </p:cNvPr>
            <p:cNvSpPr/>
            <p:nvPr/>
          </p:nvSpPr>
          <p:spPr>
            <a:xfrm rot="16200000">
              <a:off x="7609775" y="5067578"/>
              <a:ext cx="93064" cy="131379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0464CF8-05AE-47AD-BAB3-21E1ECA33750}"/>
              </a:ext>
            </a:extLst>
          </p:cNvPr>
          <p:cNvSpPr/>
          <p:nvPr/>
        </p:nvSpPr>
        <p:spPr>
          <a:xfrm>
            <a:off x="6440267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CFA917-20D5-47A3-A6F4-C4E33FE5ED36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6CE5EC-E4EC-4D44-955C-D255135220F4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50A91605-A6F1-474E-B8AA-65A698C8F67A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420A28-006A-402E-9A6E-D39E8F99C2EA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BC3DDD5-5C25-4EB4-A435-98A73FAAF252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59E55A2-10C3-4D44-968C-49D1441C1725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75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1529B73E-BACF-4268-AF0F-CC12C176B468}"/>
              </a:ext>
            </a:extLst>
          </p:cNvPr>
          <p:cNvSpPr/>
          <p:nvPr/>
        </p:nvSpPr>
        <p:spPr>
          <a:xfrm>
            <a:off x="7814687" y="3525134"/>
            <a:ext cx="3347301" cy="1528346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FDA21D3-FB6E-46F1-8B3D-0BDD3852B22B}"/>
              </a:ext>
            </a:extLst>
          </p:cNvPr>
          <p:cNvSpPr txBox="1">
            <a:spLocks/>
          </p:cNvSpPr>
          <p:nvPr/>
        </p:nvSpPr>
        <p:spPr>
          <a:xfrm>
            <a:off x="829456" y="2730375"/>
            <a:ext cx="5971393" cy="33101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អ្នកចូលរួមជាច្រើន សូម្បីអ្នកដែលខ្ពើមរអើមកាកសំណល់លូបង្គន់ ក៏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គិតថាកាកសំណល់នេះជាជីធម្មជាតិ ដ៏ល្អដែរ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ពេលធ្វើការវាយតម្លៃគុណតម្លៃ និងគ្រោះថ្នាក់នៃការប្រើកាកសំណល់លូបង្គន់ជាជី អ្នកចូលរួម 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ប្រៀបធៀបកាកសំណល់នេះ ទៅនឹងជីគីមី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 ជាពិសេស អ្នកចូលរួមជឿថា៖</a:t>
            </a:r>
          </a:p>
          <a:p>
            <a:pPr lvl="1">
              <a:lnSpc>
                <a:spcPct val="130000"/>
              </a:lnSpc>
              <a:buClr>
                <a:schemeClr val="accent2"/>
              </a:buClr>
              <a:buSzPct val="150000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 ធ្វើឱ្យ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ដី ខ្មៅ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និង 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ផុយ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រីឯជីគីមីវិញធ្វើឱ្យដី 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ក្រហម​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និង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រឹង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។</a:t>
            </a:r>
          </a:p>
          <a:p>
            <a:pPr lvl="1">
              <a:lnSpc>
                <a:spcPct val="130000"/>
              </a:lnSpc>
              <a:buClr>
                <a:schemeClr val="accent2"/>
              </a:buClr>
              <a:buSzPct val="150000"/>
            </a:pP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ឥទ្ធិពលជី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នៃកាកសំណល់លូបង្គន់​ មានរយៈពេលវែងជាង ជីគីមី</a:t>
            </a:r>
          </a:p>
          <a:p>
            <a:pPr lvl="1">
              <a:lnSpc>
                <a:spcPct val="130000"/>
              </a:lnSpc>
              <a:buClr>
                <a:schemeClr val="accent2"/>
              </a:buClr>
              <a:buSzPct val="150000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 (ដែលមិនបានសម្លាប់មេរោគ) 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ក៏មានសុវត្ថិភាពជាង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ជីគីមី</a:t>
            </a:r>
          </a:p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ការប្រើប្រាស់កាកសំណល់លូបង្គន់ជាជី បានត្រូវរាយការណ៍ថា មានប្រយោជន៍សេដ្ឋកិច្ច ព្រោះវាជួយកាត់បន្ថយបរិមាណនៃការប្រើប្រាស់ជីគីមី ដែលអ្នកចូលរួមទិញដើម្បីប្រើក្នុងការធ្វើកសិកម្មរបស់ពួកគាត់។</a:t>
            </a:r>
          </a:p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328398-2F11-4070-AA4E-E0D40BCA52B6}"/>
              </a:ext>
            </a:extLst>
          </p:cNvPr>
          <p:cNvSpPr/>
          <p:nvPr/>
        </p:nvSpPr>
        <p:spPr>
          <a:xfrm>
            <a:off x="894021" y="2132119"/>
            <a:ext cx="5478432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សារៈប្រយោជន៍នៃការប្រើកាកសំណល់លូបង្គន់ជាជី ដែលអ្នកចូលរួមយល់ឃើញ</a:t>
            </a:r>
            <a:endParaRPr lang="en-US" sz="14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EFD9573-54C7-4E6C-99E6-A2A92530B9E7}"/>
              </a:ext>
            </a:extLst>
          </p:cNvPr>
          <p:cNvSpPr txBox="1">
            <a:spLocks/>
          </p:cNvSpPr>
          <p:nvPr/>
        </p:nvSpPr>
        <p:spPr>
          <a:xfrm>
            <a:off x="7902793" y="3758172"/>
            <a:ext cx="3011200" cy="8125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វា (កាកសំណល់លូបង្គន់) មិនដូចជីគីមីទេ។ ​ ជីគីមីប៉ះពាល់ដល់សុខភាពយើង  ប៉ុន្តែអានេះមិនប៉ះពាល់ទេ ព្រោះវារលាយទៅជាទឹកទៅហើយ។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74DB01-1070-4A9D-B629-EC1CAD37A022}"/>
              </a:ext>
            </a:extLst>
          </p:cNvPr>
          <p:cNvGrpSpPr/>
          <p:nvPr/>
        </p:nvGrpSpPr>
        <p:grpSpPr>
          <a:xfrm>
            <a:off x="6576394" y="4129923"/>
            <a:ext cx="1194240" cy="718523"/>
            <a:chOff x="7889037" y="2788077"/>
            <a:chExt cx="404731" cy="28710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759958-4CBE-4C6A-B6EA-C1123643F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9037" y="3075180"/>
              <a:ext cx="356152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F066A39-C0CD-4800-B4BD-D7027E0F49D4}"/>
                </a:ext>
              </a:extLst>
            </p:cNvPr>
            <p:cNvCxnSpPr>
              <a:cxnSpLocks/>
            </p:cNvCxnSpPr>
            <p:nvPr/>
          </p:nvCxnSpPr>
          <p:spPr>
            <a:xfrm>
              <a:off x="8245189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1E90DF4-0DC8-49FF-A073-5E41799DDB46}"/>
                </a:ext>
              </a:extLst>
            </p:cNvPr>
            <p:cNvCxnSpPr>
              <a:cxnSpLocks/>
            </p:cNvCxnSpPr>
            <p:nvPr/>
          </p:nvCxnSpPr>
          <p:spPr>
            <a:xfrm>
              <a:off x="8245189" y="2788077"/>
              <a:ext cx="4857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899A40F-8D75-4111-9826-A8D423794299}"/>
              </a:ext>
            </a:extLst>
          </p:cNvPr>
          <p:cNvSpPr/>
          <p:nvPr/>
        </p:nvSpPr>
        <p:spPr>
          <a:xfrm>
            <a:off x="8770288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A404F0-8D9F-4E13-BF36-4DA6FC8F3208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FD8BAF1-C0A0-4921-8B3F-76483B4DE7EE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E6CFE635-9996-4C2C-A853-9946860FE430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0C8BC2-F95A-4475-B262-92D1511D0357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0D29C15-E362-4E6E-8A70-FA096470AE3C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1E9A9C0C-46BD-451E-8CCF-F18A3B6B9B01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33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E0F6E4C-9B3E-4086-A75E-4EB3C6A81B94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E1AA-8194-4D49-9FD7-E18D57F7E2B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E19921-D2D1-42A9-9565-5D3328567998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3FBB94-4664-452A-B9C0-9EAEF2E88A58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FDA21D3-FB6E-46F1-8B3D-0BDD3852B22B}"/>
              </a:ext>
            </a:extLst>
          </p:cNvPr>
          <p:cNvSpPr txBox="1">
            <a:spLocks/>
          </p:cNvSpPr>
          <p:nvPr/>
        </p:nvSpPr>
        <p:spPr>
          <a:xfrm>
            <a:off x="430236" y="2690817"/>
            <a:ext cx="3065961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អ្នកចូលរួមប្រាប់អំពី</a:t>
            </a:r>
            <a:r>
              <a:rPr lang="km-KH" sz="14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ជំនឿយ៉ាងលម្អិតជាច្រើន អំពីការការប្រើប្រាស់កាកសំណល់លូបង្គន់ជាជី </a:t>
            </a: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ក្នុងសកម្មភាពកសិកម្មផ្សេងៗ។ ជំនឿខ្លះគឺមានការផ្ទុយស្រលះពីគ្នា៖ </a:t>
            </a: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328398-2F11-4070-AA4E-E0D40BCA52B6}"/>
              </a:ext>
            </a:extLst>
          </p:cNvPr>
          <p:cNvSpPr/>
          <p:nvPr/>
        </p:nvSpPr>
        <p:spPr>
          <a:xfrm>
            <a:off x="542414" y="2159767"/>
            <a:ext cx="4140901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ជំនឿជាក់លាក់អំពីការប្រើប្រាស់កាកសំណល់លូបង្គន់ជាជី</a:t>
            </a:r>
            <a:endParaRPr lang="en-US" sz="14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74DB01-1070-4A9D-B629-EC1CAD37A022}"/>
              </a:ext>
            </a:extLst>
          </p:cNvPr>
          <p:cNvGrpSpPr/>
          <p:nvPr/>
        </p:nvGrpSpPr>
        <p:grpSpPr>
          <a:xfrm flipV="1">
            <a:off x="7937412" y="3554230"/>
            <a:ext cx="593121" cy="457535"/>
            <a:chOff x="7889037" y="2788077"/>
            <a:chExt cx="404731" cy="28710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759958-4CBE-4C6A-B6EA-C1123643F2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89037" y="3075181"/>
              <a:ext cx="20016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F066A39-C0CD-4800-B4BD-D7027E0F49D4}"/>
                </a:ext>
              </a:extLst>
            </p:cNvPr>
            <p:cNvCxnSpPr>
              <a:cxnSpLocks/>
            </p:cNvCxnSpPr>
            <p:nvPr/>
          </p:nvCxnSpPr>
          <p:spPr>
            <a:xfrm>
              <a:off x="8089197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1E90DF4-0DC8-49FF-A073-5E41799DD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9197" y="2788077"/>
              <a:ext cx="20457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7F1FC-78BE-485E-8C92-AD828EC0ED91}"/>
              </a:ext>
            </a:extLst>
          </p:cNvPr>
          <p:cNvGrpSpPr/>
          <p:nvPr/>
        </p:nvGrpSpPr>
        <p:grpSpPr>
          <a:xfrm>
            <a:off x="3752747" y="3053896"/>
            <a:ext cx="3970412" cy="3069349"/>
            <a:chOff x="3673237" y="3651039"/>
            <a:chExt cx="3970412" cy="306934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F2F8A0-E2D8-4069-9D4A-D8E36074F622}"/>
                </a:ext>
              </a:extLst>
            </p:cNvPr>
            <p:cNvGrpSpPr/>
            <p:nvPr/>
          </p:nvGrpSpPr>
          <p:grpSpPr>
            <a:xfrm>
              <a:off x="3673237" y="3651039"/>
              <a:ext cx="3970412" cy="1215830"/>
              <a:chOff x="524374" y="2940351"/>
              <a:chExt cx="1511115" cy="117282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E7ACC21-D0A8-4C9A-B8EA-A99B64A88A54}"/>
                  </a:ext>
                </a:extLst>
              </p:cNvPr>
              <p:cNvSpPr/>
              <p:nvPr/>
            </p:nvSpPr>
            <p:spPr>
              <a:xfrm>
                <a:off x="524374" y="3100297"/>
                <a:ext cx="1511115" cy="1012878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120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37" name="Text Placeholder 11">
                <a:extLst>
                  <a:ext uri="{FF2B5EF4-FFF2-40B4-BE49-F238E27FC236}">
                    <a16:creationId xmlns:a16="http://schemas.microsoft.com/office/drawing/2014/main" id="{91A7EB25-335C-4140-8C9D-F1ACD74207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798" y="2940351"/>
                <a:ext cx="1466691" cy="115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Clr>
                    <a:schemeClr val="accent2"/>
                  </a:buClr>
                  <a:buSzPct val="85000"/>
                  <a:buNone/>
                </a:pP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អ្នកចូលរួមខ្លះចាត់ទុក</a:t>
                </a:r>
                <a:r>
                  <a:rPr lang="km-KH" sz="1200" b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កាកសំណល់ដែលស្តារ/បូមភ្លាមៗចេញពីលូបង្គន់</a:t>
                </a: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ថា ខ្លាំងពេក ពេលប្រើដោយផ្ទាល់នៅក្នុងកសិកម្ម។</a:t>
                </a:r>
                <a:r>
                  <a:rPr lang="en-US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 </a:t>
                </a: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នេះទាមទារឱ្យមានការលាយកាកសំណល់លូបង្គន់ជាមួយទឹក មុននឹងយកទៅប្រើប្រាស់ជាជី។</a:t>
                </a:r>
                <a:endParaRPr lang="en-US" sz="1200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3E4227-0235-444D-8E19-399DABBC9564}"/>
                </a:ext>
              </a:extLst>
            </p:cNvPr>
            <p:cNvGrpSpPr/>
            <p:nvPr/>
          </p:nvGrpSpPr>
          <p:grpSpPr>
            <a:xfrm>
              <a:off x="3673237" y="5136455"/>
              <a:ext cx="3970412" cy="1583933"/>
              <a:chOff x="524374" y="3226185"/>
              <a:chExt cx="1511115" cy="11628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E9BF2B5-89A5-4373-B6F7-5506C66D13E9}"/>
                  </a:ext>
                </a:extLst>
              </p:cNvPr>
              <p:cNvSpPr/>
              <p:nvPr/>
            </p:nvSpPr>
            <p:spPr>
              <a:xfrm>
                <a:off x="524374" y="3226185"/>
                <a:ext cx="1511115" cy="1012878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120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48" name="Text Placeholder 11">
                <a:extLst>
                  <a:ext uri="{FF2B5EF4-FFF2-40B4-BE49-F238E27FC236}">
                    <a16:creationId xmlns:a16="http://schemas.microsoft.com/office/drawing/2014/main" id="{DCF9637C-5BD4-4A95-96E0-BBEBD6A09C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876" y="3304449"/>
                <a:ext cx="1435637" cy="1084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Clr>
                    <a:schemeClr val="accent2"/>
                  </a:buClr>
                  <a:buSzPct val="85000"/>
                  <a:buNone/>
                </a:pP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អ្នកខ្លះទៀតចាត់ទុក</a:t>
                </a:r>
                <a:r>
                  <a:rPr lang="km-KH" sz="1200" b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កាកសំណល់ដែលស្តារ/បូមភ្លាមៗចេញពីលូលូបង្គន់</a:t>
                </a: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ថា </a:t>
                </a:r>
                <a:r>
                  <a:rPr lang="km-KH" sz="1200" b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សមស្រប</a:t>
                </a: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សម្រាប់ប្រើទៅលើដំណាំដែលដុះយឺត (ឧ. ស្រូវ) ប៉ុន្តេ</a:t>
                </a:r>
                <a:r>
                  <a:rPr lang="km-KH" sz="1200" b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មិនសមស្រប </a:t>
                </a: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សម្រាប់ប្រើទៅលើដំណាំដុះលឿន (ឧ. ស្ពៃក្តោប) ព្រោះថាដំណាំដុះលឿននឹងជាប់ក្លិននៃកាកសំណល់លូបង្គន។</a:t>
                </a:r>
                <a:endParaRPr lang="en-US" sz="1200" b="1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10E49D-31BF-47C3-834A-777740801603}"/>
              </a:ext>
            </a:extLst>
          </p:cNvPr>
          <p:cNvGrpSpPr/>
          <p:nvPr/>
        </p:nvGrpSpPr>
        <p:grpSpPr>
          <a:xfrm>
            <a:off x="504825" y="4197490"/>
            <a:ext cx="2758366" cy="128115"/>
            <a:chOff x="4963630" y="5051685"/>
            <a:chExt cx="2758366" cy="12811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8789E06-5C43-47E0-8FC5-52F49F481DC7}"/>
                </a:ext>
              </a:extLst>
            </p:cNvPr>
            <p:cNvCxnSpPr>
              <a:cxnSpLocks/>
            </p:cNvCxnSpPr>
            <p:nvPr/>
          </p:nvCxnSpPr>
          <p:spPr>
            <a:xfrm>
              <a:off x="4963630" y="5051685"/>
              <a:ext cx="275836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DDBF69B-BE00-451A-88C2-AA9D75E57C43}"/>
                </a:ext>
              </a:extLst>
            </p:cNvPr>
            <p:cNvSpPr/>
            <p:nvPr/>
          </p:nvSpPr>
          <p:spPr>
            <a:xfrm rot="16200000">
              <a:off x="7609775" y="5067578"/>
              <a:ext cx="93064" cy="131379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DE4B1D3A-CFEF-4A40-9AAD-813343B565FA}"/>
              </a:ext>
            </a:extLst>
          </p:cNvPr>
          <p:cNvSpPr/>
          <p:nvPr/>
        </p:nvSpPr>
        <p:spPr>
          <a:xfrm>
            <a:off x="8770289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5EE3CDA-5120-4FC3-86B6-7ABB10B0842F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B79ABDA-B6EB-443C-A7A0-C99B61D4CE17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C878613A-113A-4DA4-A605-B5BC9112CE67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24930A9-8B1E-4DD7-BF5B-114CBAEF7DBB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C545B5B-8AC0-4EEB-BB93-CA68B2B4AF48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04831F3E-5D0C-41B0-8B5A-E8239A9328DD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603471F-F915-40C6-8F5E-AEA6E96A74E4}"/>
              </a:ext>
            </a:extLst>
          </p:cNvPr>
          <p:cNvSpPr/>
          <p:nvPr/>
        </p:nvSpPr>
        <p:spPr>
          <a:xfrm>
            <a:off x="8519887" y="3177045"/>
            <a:ext cx="3123741" cy="1528346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EFD9573-54C7-4E6C-99E6-A2A92530B9E7}"/>
              </a:ext>
            </a:extLst>
          </p:cNvPr>
          <p:cNvSpPr txBox="1">
            <a:spLocks/>
          </p:cNvSpPr>
          <p:nvPr/>
        </p:nvSpPr>
        <p:spPr>
          <a:xfrm>
            <a:off x="8641072" y="3252687"/>
            <a:ext cx="2871930" cy="120032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អ្នកខ្លះភ្លក់កាកសំណល់ហ្នឹងទៀត</a:t>
            </a:r>
            <a:r>
              <a:rPr lang="en-US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ក្រោយគេលាយជាមួយទឹក  ដើម្បីឱ្យដឹងថាវាប្រៃ សាប ឬយ៉ាងណា។ បើប្រៃ វានឹងធ្វើឱ្យដំណាំខូចយ៉ាងងាយ។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A930C5-F9F1-4713-8CB0-6A13A5798132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9D874E-5825-4B8F-A858-F65757456C5E}"/>
              </a:ext>
            </a:extLst>
          </p:cNvPr>
          <p:cNvSpPr/>
          <p:nvPr/>
        </p:nvSpPr>
        <p:spPr>
          <a:xfrm>
            <a:off x="869759" y="1018172"/>
            <a:ext cx="153439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កត្តាអាកប្បកិរិយា</a:t>
            </a:r>
            <a:endParaRPr lang="en-US" sz="16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E9434C-1E03-4090-9928-FAD2890164C9}"/>
              </a:ext>
            </a:extLst>
          </p:cNvPr>
          <p:cNvSpPr/>
          <p:nvPr/>
        </p:nvSpPr>
        <p:spPr>
          <a:xfrm>
            <a:off x="867856" y="1525899"/>
            <a:ext cx="132600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ទស្សនៈអំពីហានិភ័យ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C17C9F-5F07-4300-81BD-F75F821C91A2}"/>
              </a:ext>
            </a:extLst>
          </p:cNvPr>
          <p:cNvSpPr/>
          <p:nvPr/>
        </p:nvSpPr>
        <p:spPr>
          <a:xfrm>
            <a:off x="2614070" y="1518016"/>
            <a:ext cx="65594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5BC8AE-C841-4852-8EAB-26253029129A}"/>
              </a:ext>
            </a:extLst>
          </p:cNvPr>
          <p:cNvSpPr/>
          <p:nvPr/>
        </p:nvSpPr>
        <p:spPr>
          <a:xfrm>
            <a:off x="3807429" y="1518016"/>
            <a:ext cx="267573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ភាពទទួលយកបាន និង​ តម្លៃ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B810F0-C643-4433-B8E8-0B1E527A66D8}"/>
              </a:ext>
            </a:extLst>
          </p:cNvPr>
          <p:cNvSpPr/>
          <p:nvPr/>
        </p:nvSpPr>
        <p:spPr>
          <a:xfrm>
            <a:off x="7126781" y="1518016"/>
            <a:ext cx="941283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មជ្ឈដ្ឋានជុំវិញ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359FB8-B7AC-4F91-BF38-6AAEEE13A30A}"/>
              </a:ext>
            </a:extLst>
          </p:cNvPr>
          <p:cNvSpPr/>
          <p:nvPr/>
        </p:nvSpPr>
        <p:spPr>
          <a:xfrm>
            <a:off x="8466081" y="1518016"/>
            <a:ext cx="234230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ការគិតអំពីការយកទៅប្រើប្រាស់ឡើងវិញ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84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A7A1E32-A384-4519-9F45-D7E053164C00}"/>
              </a:ext>
            </a:extLst>
          </p:cNvPr>
          <p:cNvSpPr/>
          <p:nvPr/>
        </p:nvSpPr>
        <p:spPr>
          <a:xfrm>
            <a:off x="8907359" y="2114046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9BEDB75-DA68-4BA8-9614-ACF9086E5F5A}"/>
              </a:ext>
            </a:extLst>
          </p:cNvPr>
          <p:cNvSpPr/>
          <p:nvPr/>
        </p:nvSpPr>
        <p:spPr>
          <a:xfrm>
            <a:off x="8497916" y="2380342"/>
            <a:ext cx="3039419" cy="1630360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B5C5EEB-05CB-49C5-BD62-85D82ACDB3FF}"/>
              </a:ext>
            </a:extLst>
          </p:cNvPr>
          <p:cNvSpPr/>
          <p:nvPr/>
        </p:nvSpPr>
        <p:spPr>
          <a:xfrm>
            <a:off x="8498060" y="4152550"/>
            <a:ext cx="3015434" cy="1637324"/>
          </a:xfrm>
          <a:custGeom>
            <a:avLst/>
            <a:gdLst>
              <a:gd name="connsiteX0" fmla="*/ 0 w 3475086"/>
              <a:gd name="connsiteY0" fmla="*/ 0 h 1534874"/>
              <a:gd name="connsiteX1" fmla="*/ 3475086 w 3475086"/>
              <a:gd name="connsiteY1" fmla="*/ 0 h 1534874"/>
              <a:gd name="connsiteX2" fmla="*/ 3475086 w 3475086"/>
              <a:gd name="connsiteY2" fmla="*/ 1345379 h 1534874"/>
              <a:gd name="connsiteX3" fmla="*/ 3210044 w 3475086"/>
              <a:gd name="connsiteY3" fmla="*/ 1345379 h 1534874"/>
              <a:gd name="connsiteX4" fmla="*/ 3210044 w 3475086"/>
              <a:gd name="connsiteY4" fmla="*/ 1534874 h 1534874"/>
              <a:gd name="connsiteX5" fmla="*/ 2835438 w 3475086"/>
              <a:gd name="connsiteY5" fmla="*/ 1345379 h 1534874"/>
              <a:gd name="connsiteX6" fmla="*/ 0 w 3475086"/>
              <a:gd name="connsiteY6" fmla="*/ 1345379 h 15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34874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34874"/>
                </a:lnTo>
                <a:lnTo>
                  <a:pt x="2835438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318D27D-DA25-4DC0-AB51-39824ADEC76E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9331EF-7740-4A8A-8C1F-DEAB3C895BC2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7A0382-2390-4D88-9A00-5F40027A0A56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E483FAA-573B-4A44-94DE-9076E0E7111E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EF31A-110F-41E5-9F14-94E85922C3A3}"/>
              </a:ext>
            </a:extLst>
          </p:cNvPr>
          <p:cNvSpPr/>
          <p:nvPr/>
        </p:nvSpPr>
        <p:spPr>
          <a:xfrm>
            <a:off x="841933" y="1033561"/>
            <a:ext cx="2071401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បញ្ហាដែលពាក់ព័ន្ធច្រើនផ្នែក</a:t>
            </a:r>
            <a:endParaRPr lang="en-US" sz="14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EA55F26-BECD-4B89-AB26-636BB8B0B657}"/>
              </a:ext>
            </a:extLst>
          </p:cNvPr>
          <p:cNvSpPr/>
          <p:nvPr/>
        </p:nvSpPr>
        <p:spPr>
          <a:xfrm>
            <a:off x="1126101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DD38D7-9816-4067-9A37-EEEC6A934E27}"/>
              </a:ext>
            </a:extLst>
          </p:cNvPr>
          <p:cNvSpPr/>
          <p:nvPr/>
        </p:nvSpPr>
        <p:spPr>
          <a:xfrm>
            <a:off x="946403" y="1494367"/>
            <a:ext cx="60785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យេនឌ័រ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B51935-86A2-4B4A-86F1-4504780FC098}"/>
              </a:ext>
            </a:extLst>
          </p:cNvPr>
          <p:cNvSpPr/>
          <p:nvPr/>
        </p:nvSpPr>
        <p:spPr>
          <a:xfrm>
            <a:off x="2227620" y="1494367"/>
            <a:ext cx="64953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រដូវកាល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A0FCCC-D1BB-46D5-9D64-0D355E544099}"/>
              </a:ext>
            </a:extLst>
          </p:cNvPr>
          <p:cNvSpPr/>
          <p:nvPr/>
        </p:nvSpPr>
        <p:spPr>
          <a:xfrm>
            <a:off x="3567346" y="1494367"/>
            <a:ext cx="108555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ឥទ្ធិពលសំខាន់ៗ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BC14FA-DDDC-4702-B8F9-2882E4DEBF89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E14E07-D461-453F-82B2-D6739EE03556}"/>
              </a:ext>
            </a:extLst>
          </p:cNvPr>
          <p:cNvGrpSpPr/>
          <p:nvPr/>
        </p:nvGrpSpPr>
        <p:grpSpPr>
          <a:xfrm>
            <a:off x="7333217" y="2846782"/>
            <a:ext cx="928181" cy="421074"/>
            <a:chOff x="7889037" y="2788077"/>
            <a:chExt cx="404731" cy="28710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E16CD0-F48A-4AC5-B480-5982E9F55A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89037" y="3075181"/>
              <a:ext cx="20016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B09C159-EEDB-4CC1-B242-599FD93AD0E2}"/>
                </a:ext>
              </a:extLst>
            </p:cNvPr>
            <p:cNvCxnSpPr>
              <a:cxnSpLocks/>
            </p:cNvCxnSpPr>
            <p:nvPr/>
          </p:nvCxnSpPr>
          <p:spPr>
            <a:xfrm>
              <a:off x="8089197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47185D-E6D9-480D-9D1C-8E06A0F5E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9197" y="2788077"/>
              <a:ext cx="20457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3AF29-F1BE-4E24-8858-8D4FF581D887}"/>
              </a:ext>
            </a:extLst>
          </p:cNvPr>
          <p:cNvGrpSpPr/>
          <p:nvPr/>
        </p:nvGrpSpPr>
        <p:grpSpPr>
          <a:xfrm>
            <a:off x="606020" y="2090193"/>
            <a:ext cx="6808853" cy="3231924"/>
            <a:chOff x="423147" y="2114046"/>
            <a:chExt cx="4897519" cy="3231924"/>
          </a:xfrm>
        </p:grpSpPr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5316449F-467E-4849-B2D6-67656F7D2776}"/>
                </a:ext>
              </a:extLst>
            </p:cNvPr>
            <p:cNvSpPr txBox="1">
              <a:spLocks/>
            </p:cNvSpPr>
            <p:nvPr/>
          </p:nvSpPr>
          <p:spPr>
            <a:xfrm>
              <a:off x="423147" y="2114046"/>
              <a:ext cx="4897519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ការបូម/ស្តារលូបង្គន់ និងការដឹកជញ្ចូនកាក់សំណល់ ជាទូទៅត្រូវបានអ្នកចូលរួមប្រុសនិងស្រី ចាត់ទៅថា</a:t>
              </a:r>
              <a:r>
                <a:rPr lang="en-US" sz="1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 </a:t>
              </a:r>
              <a:r>
                <a:rPr lang="km-KH" sz="1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ជា</a:t>
              </a:r>
              <a:r>
                <a:rPr lang="km-KH" sz="14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ការងាររបស់បុរស </a:t>
              </a:r>
              <a:r>
                <a:rPr lang="km-KH" sz="1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ដោយមានមូលហេតុពីរ៖</a:t>
              </a:r>
              <a:endParaRPr lang="en-US" sz="14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752CF94-82DA-47EC-BB7D-118D96EDAA38}"/>
                </a:ext>
              </a:extLst>
            </p:cNvPr>
            <p:cNvGrpSpPr/>
            <p:nvPr/>
          </p:nvGrpSpPr>
          <p:grpSpPr>
            <a:xfrm>
              <a:off x="495292" y="2784819"/>
              <a:ext cx="4746611" cy="833626"/>
              <a:chOff x="524374" y="2713503"/>
              <a:chExt cx="1511115" cy="80414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1BF9EBC-67BF-4C09-9897-5849E4EAC703}"/>
                  </a:ext>
                </a:extLst>
              </p:cNvPr>
              <p:cNvSpPr/>
              <p:nvPr/>
            </p:nvSpPr>
            <p:spPr>
              <a:xfrm>
                <a:off x="524374" y="2713503"/>
                <a:ext cx="1511115" cy="804140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37" name="Text Placeholder 11">
                <a:extLst>
                  <a:ext uri="{FF2B5EF4-FFF2-40B4-BE49-F238E27FC236}">
                    <a16:creationId xmlns:a16="http://schemas.microsoft.com/office/drawing/2014/main" id="{EC5B38E5-EF81-452A-B764-82398B0DFE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798" y="2823708"/>
                <a:ext cx="1409855" cy="552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Clr>
                    <a:schemeClr val="accent2"/>
                  </a:buClr>
                  <a:buSzPct val="85000"/>
                  <a:buNone/>
                </a:pP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...ការស្តារ/បូមលូបង្គន់ជា </a:t>
                </a:r>
                <a:r>
                  <a:rPr lang="km-KH" sz="1200" b="1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ការងារ បច្ចេកទេស</a:t>
                </a: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។ ស្រ្តីត្រូវបានចាត់ទុកថា</a:t>
                </a:r>
                <a:r>
                  <a:rPr lang="en-US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 </a:t>
                </a:r>
                <a:r>
                  <a:rPr lang="km-KH" sz="1200" dirty="0"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គ្មានជំនាញ បច្ចេកទេស ដែលបុរសមានពីធម្មជាតិ ដើម្បីធ្វើការងារនេះ។</a:t>
                </a:r>
                <a:endParaRPr lang="en-US" sz="1200" dirty="0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6156D48-D168-45F6-9EDB-EEF95FEF25FD}"/>
                </a:ext>
              </a:extLst>
            </p:cNvPr>
            <p:cNvGrpSpPr/>
            <p:nvPr/>
          </p:nvGrpSpPr>
          <p:grpSpPr>
            <a:xfrm>
              <a:off x="495292" y="3629314"/>
              <a:ext cx="4746611" cy="689672"/>
              <a:chOff x="524374" y="2656456"/>
              <a:chExt cx="1511115" cy="66527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7EC732-C950-401B-B465-9B5FF250EF48}"/>
                  </a:ext>
                </a:extLst>
              </p:cNvPr>
              <p:cNvSpPr/>
              <p:nvPr/>
            </p:nvSpPr>
            <p:spPr>
              <a:xfrm>
                <a:off x="524374" y="2672842"/>
                <a:ext cx="1511115" cy="648889"/>
              </a:xfrm>
              <a:prstGeom prst="rect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!Khmer OS Siemreap" panose="02000500000000020004" pitchFamily="2" charset="0"/>
                  <a:cs typeface="!Khmer OS Siemreap" panose="02000500000000020004" pitchFamily="2" charset="0"/>
                </a:endParaRPr>
              </a:p>
            </p:txBody>
          </p:sp>
          <p:sp>
            <p:nvSpPr>
              <p:cNvPr id="40" name="Text Placeholder 11">
                <a:extLst>
                  <a:ext uri="{FF2B5EF4-FFF2-40B4-BE49-F238E27FC236}">
                    <a16:creationId xmlns:a16="http://schemas.microsoft.com/office/drawing/2014/main" id="{6D520637-3100-4AEC-9695-8098F782D9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798" y="2656456"/>
                <a:ext cx="1409855" cy="538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30000"/>
                  </a:lnSpc>
                  <a:spcBef>
                    <a:spcPts val="0"/>
                  </a:spcBef>
                  <a:buClr>
                    <a:srgbClr val="009DD9"/>
                  </a:buClr>
                  <a:buSzPct val="85000"/>
                  <a:buNone/>
                </a:pPr>
                <a:r>
                  <a:rPr lang="km-KH" sz="1200" dirty="0">
                    <a:solidFill>
                      <a:prstClr val="black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...ស្រ្តីត្រូវបានចាត់ទុកថា</a:t>
                </a:r>
                <a:r>
                  <a:rPr lang="en-US" sz="1200" dirty="0">
                    <a:solidFill>
                      <a:prstClr val="black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 </a:t>
                </a:r>
                <a:r>
                  <a:rPr lang="km-KH" sz="1200" b="1" dirty="0">
                    <a:solidFill>
                      <a:prstClr val="black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គ្មានកម្លាំង</a:t>
                </a:r>
                <a:r>
                  <a:rPr lang="km-KH" sz="1200" dirty="0">
                    <a:solidFill>
                      <a:prstClr val="black"/>
                    </a:solidFill>
                    <a:latin typeface="!Khmer OS Siemreap" panose="02000500000000020004" pitchFamily="2" charset="0"/>
                    <a:cs typeface="!Khmer OS Siemreap" panose="02000500000000020004" pitchFamily="2" charset="0"/>
                  </a:rPr>
                  <a:t>គ្រប់គ្រាន់ ដើម្បីស្តារ/បូមលូបង្គន់ និងទ្រាំទ្រក្លិនអាក្រក់នៃកាកសំណល់នេះបាន។</a:t>
                </a:r>
              </a:p>
            </p:txBody>
          </p:sp>
        </p:grpSp>
        <p:sp>
          <p:nvSpPr>
            <p:cNvPr id="41" name="Text Placeholder 11">
              <a:extLst>
                <a:ext uri="{FF2B5EF4-FFF2-40B4-BE49-F238E27FC236}">
                  <a16:creationId xmlns:a16="http://schemas.microsoft.com/office/drawing/2014/main" id="{D015019D-BC39-4AEE-8329-0CA33EEFF5EE}"/>
                </a:ext>
              </a:extLst>
            </p:cNvPr>
            <p:cNvSpPr txBox="1">
              <a:spLocks/>
            </p:cNvSpPr>
            <p:nvPr/>
          </p:nvSpPr>
          <p:spPr>
            <a:xfrm>
              <a:off x="423147" y="4413407"/>
              <a:ext cx="4897519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Clr>
                  <a:schemeClr val="accent2"/>
                </a:buClr>
                <a:buSzPct val="85000"/>
                <a:buNone/>
              </a:pPr>
              <a:r>
                <a:rPr lang="km-KH" sz="1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អ្នកចូលរួមក៏បានរាយការណ៍ផងដែរថា ស្រ្តីខ្ពើមរអើមកាកសំណល់លូបង្គន់ជាងបុរស។ ស្រ្តីអ្នកចូលរួមខ្លះ បានពន្យល់ថា បើប្រៀបធៀបទៅនឹងបុរស អារម្មណ៍ខ្ពើមរបស់ពួកគាត់កាន់តែកើនឡើង ដោយសារ</a:t>
              </a:r>
              <a:r>
                <a:rPr lang="km-KH" sz="14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តួនាទីរបស់ខ្លួនជាអ្នកចំអិនម្អូបអាហារក្នុងគ្រួសារ</a:t>
              </a:r>
              <a:r>
                <a:rPr lang="km-KH" sz="14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។</a:t>
              </a:r>
              <a:endParaRPr lang="en-US" sz="14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8A1FBB-09FC-490C-990B-8A82D7087B08}"/>
              </a:ext>
            </a:extLst>
          </p:cNvPr>
          <p:cNvGrpSpPr/>
          <p:nvPr/>
        </p:nvGrpSpPr>
        <p:grpSpPr>
          <a:xfrm>
            <a:off x="7333217" y="4350273"/>
            <a:ext cx="990441" cy="455392"/>
            <a:chOff x="7889037" y="2788077"/>
            <a:chExt cx="404731" cy="28710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E0DAEE-3212-4CEA-83A3-C9303E2BC1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89037" y="3075181"/>
              <a:ext cx="20016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605394-95B5-40E8-88C4-7768CC5CA5AD}"/>
                </a:ext>
              </a:extLst>
            </p:cNvPr>
            <p:cNvCxnSpPr>
              <a:cxnSpLocks/>
            </p:cNvCxnSpPr>
            <p:nvPr/>
          </p:nvCxnSpPr>
          <p:spPr>
            <a:xfrm>
              <a:off x="8089197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8706EA5-B0DD-4A91-A151-47FA21414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9197" y="2788077"/>
              <a:ext cx="20457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CA4C87-D916-49FA-AB33-5BCBE108BC1E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2E7445-EC4C-4238-BB55-47BF0B6B8485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id="{603B32AC-A02E-4FD1-9233-01790A0FA425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849BC7E-6408-476C-AB12-5AD37E64881E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F06AF1-12ED-41F0-9A01-A7DBA112C854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5A343CA-3121-4BFF-AB94-6F2E39F8118B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Text Placeholder 11">
            <a:extLst>
              <a:ext uri="{FF2B5EF4-FFF2-40B4-BE49-F238E27FC236}">
                <a16:creationId xmlns:a16="http://schemas.microsoft.com/office/drawing/2014/main" id="{86A3801B-1491-4CD9-8982-EA84273DFCD8}"/>
              </a:ext>
            </a:extLst>
          </p:cNvPr>
          <p:cNvSpPr txBox="1">
            <a:spLocks/>
          </p:cNvSpPr>
          <p:nvPr/>
        </p:nvSpPr>
        <p:spPr>
          <a:xfrm>
            <a:off x="8646864" y="2659881"/>
            <a:ext cx="2771216" cy="9725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ជាស្រ្តី</a:t>
            </a:r>
            <a:r>
              <a:rPr lang="en-US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យើងកម្លាំងខ្សោយ ពេលយើងប៉ះក្លិនអាក្រក់នៃកាកសំណល់លាមក យើងអាចសន្លប់ជាដើម។  តែប្រុសៗគេមានកម្លាំងជាង គេអាចស៊ូក្លិនហ្នឹងបាន ដើម្បីធ្វើការនេះ។</a:t>
            </a:r>
            <a:endParaRPr lang="en-US" sz="11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6B74D900-877D-4183-BC2C-EBAA6C836757}"/>
              </a:ext>
            </a:extLst>
          </p:cNvPr>
          <p:cNvSpPr txBox="1">
            <a:spLocks/>
          </p:cNvSpPr>
          <p:nvPr/>
        </p:nvSpPr>
        <p:spPr>
          <a:xfrm>
            <a:off x="8639030" y="4277243"/>
            <a:ext cx="2816303" cy="110799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1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នេះជាការងារប្រុសៗ។ ប្រុសៗគេមិនមែនអ្នកធ្វើម្ហូប អញ្ចឹងគេមិនខ្ពើមដូចយើង។ ជាស្រ្តី យើងជាអ្នកធើ្វម្ហូប។ យើងអាចគិតពីកាកសំណល់ហ្នឹង ពេលយើងធ្វើម្ហូប ហើយមានអារម្មណ៍ខ្ពើម។</a:t>
            </a:r>
            <a:endParaRPr lang="en-US" sz="11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60557-18C1-4F09-B63F-ABA74FF3EC20}"/>
              </a:ext>
            </a:extLst>
          </p:cNvPr>
          <p:cNvSpPr txBox="1"/>
          <p:nvPr/>
        </p:nvSpPr>
        <p:spPr>
          <a:xfrm>
            <a:off x="1142646" y="5444866"/>
            <a:ext cx="627222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យ៉ាងណាមិញ ក្នុងការសិក្សានេះ យើងបានរកឃើញថាទាំងបុរសនិងស្រ្តី គឺធ្លាប់ចូលរួមស្តារ/បូម លូបង្គន់របស់ពួកគាត់។</a:t>
            </a:r>
            <a:endParaRPr lang="en-US" sz="2400" baseline="-250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33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318D27D-DA25-4DC0-AB51-39824ADEC76E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9331EF-7740-4A8A-8C1F-DEAB3C895BC2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7A0382-2390-4D88-9A00-5F40027A0A56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E483FAA-573B-4A44-94DE-9076E0E7111E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BC14FA-DDDC-4702-B8F9-2882E4DEBF89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5316449F-467E-4849-B2D6-67656F7D2776}"/>
              </a:ext>
            </a:extLst>
          </p:cNvPr>
          <p:cNvSpPr txBox="1">
            <a:spLocks/>
          </p:cNvSpPr>
          <p:nvPr/>
        </p:nvSpPr>
        <p:spPr>
          <a:xfrm>
            <a:off x="477807" y="2163662"/>
            <a:ext cx="680885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អ្នកចូលរួមបានរាយការណ៍ថាប្រាក់ចំណូលមិនទៀងតាមរដូវកាលដែលពួកគាត់ជួបប្រទះ ជិះឥទ្ធិពលដល់លទ្ធភាពរបស់ពួកគាត់ក្នុងការចំណាយជួលសេវាកម្មបូមលូ ពេលលូបង្គន់ពេញ។ ជាពិសេស អ្នកចូលរួមខ្លះបានប្រាប់ថា ពួកគាត់ច្រើន</a:t>
            </a:r>
            <a:r>
              <a:rPr lang="km-KH" sz="12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ជួបបញ្ហាហិរញ្ញវត្ថុ ក្នុងរដូវវស្សា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ព្រោះ...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52CF94-82DA-47EC-BB7D-118D96EDAA38}"/>
              </a:ext>
            </a:extLst>
          </p:cNvPr>
          <p:cNvGrpSpPr/>
          <p:nvPr/>
        </p:nvGrpSpPr>
        <p:grpSpPr>
          <a:xfrm>
            <a:off x="549952" y="3334667"/>
            <a:ext cx="6599051" cy="672682"/>
            <a:chOff x="524374" y="2813213"/>
            <a:chExt cx="1511115" cy="64888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BF9EBC-67BF-4C09-9897-5849E4EAC703}"/>
                </a:ext>
              </a:extLst>
            </p:cNvPr>
            <p:cNvSpPr/>
            <p:nvPr/>
          </p:nvSpPr>
          <p:spPr>
            <a:xfrm>
              <a:off x="524374" y="2813213"/>
              <a:ext cx="1511115" cy="648889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37" name="Text Placeholder 11">
              <a:extLst>
                <a:ext uri="{FF2B5EF4-FFF2-40B4-BE49-F238E27FC236}">
                  <a16:creationId xmlns:a16="http://schemas.microsoft.com/office/drawing/2014/main" id="{EC5B38E5-EF81-452A-B764-82398B0DFEF8}"/>
                </a:ext>
              </a:extLst>
            </p:cNvPr>
            <p:cNvSpPr txBox="1">
              <a:spLocks/>
            </p:cNvSpPr>
            <p:nvPr/>
          </p:nvSpPr>
          <p:spPr>
            <a:xfrm>
              <a:off x="568798" y="2940349"/>
              <a:ext cx="1409855" cy="24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2"/>
                </a:buClr>
                <a:buSzPct val="85000"/>
                <a:buNone/>
              </a:pPr>
              <a:r>
                <a:rPr lang="km-KH" sz="11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...ពួកគាត់មានជាប់</a:t>
              </a:r>
              <a:r>
                <a:rPr lang="km-KH" sz="11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បំណុលតាមរដូវកាល </a:t>
              </a:r>
              <a:r>
                <a:rPr lang="km-KH" sz="11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ដោយសារបានខ្ចីលុយគេមកធ្វើកសិកម្ម</a:t>
              </a:r>
              <a:endParaRPr lang="en-US" sz="14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156D48-D168-45F6-9EDB-EEF95FEF25FD}"/>
              </a:ext>
            </a:extLst>
          </p:cNvPr>
          <p:cNvGrpSpPr/>
          <p:nvPr/>
        </p:nvGrpSpPr>
        <p:grpSpPr>
          <a:xfrm>
            <a:off x="549952" y="3650047"/>
            <a:ext cx="6599051" cy="672682"/>
            <a:chOff x="524374" y="2813213"/>
            <a:chExt cx="1511115" cy="64888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7EC732-C950-401B-B465-9B5FF250EF48}"/>
                </a:ext>
              </a:extLst>
            </p:cNvPr>
            <p:cNvSpPr/>
            <p:nvPr/>
          </p:nvSpPr>
          <p:spPr>
            <a:xfrm>
              <a:off x="524374" y="2813213"/>
              <a:ext cx="1511115" cy="648889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  <p:sp>
          <p:nvSpPr>
            <p:cNvPr id="40" name="Text Placeholder 11">
              <a:extLst>
                <a:ext uri="{FF2B5EF4-FFF2-40B4-BE49-F238E27FC236}">
                  <a16:creationId xmlns:a16="http://schemas.microsoft.com/office/drawing/2014/main" id="{6D520637-3100-4AEC-9695-8098F782D9A4}"/>
                </a:ext>
              </a:extLst>
            </p:cNvPr>
            <p:cNvSpPr txBox="1">
              <a:spLocks/>
            </p:cNvSpPr>
            <p:nvPr/>
          </p:nvSpPr>
          <p:spPr>
            <a:xfrm>
              <a:off x="568798" y="2940351"/>
              <a:ext cx="1409855" cy="24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2"/>
                </a:buClr>
                <a:buSzPct val="85000"/>
                <a:buNone/>
              </a:pPr>
              <a:r>
                <a:rPr lang="km-KH" sz="11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...ឬក៏ ពួកគាត់ជួប</a:t>
              </a:r>
              <a:r>
                <a:rPr lang="km-KH" sz="1100" b="1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បញ្ហាខូចស្រូវដំណាំ </a:t>
              </a:r>
              <a:r>
                <a:rPr lang="km-KH" sz="1100" dirty="0"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ដែលធ្វើឱ្យគាត់កាន់តែពិបាកសង់បំណុលតាមរដូវ ដែលជំពាក់គេ</a:t>
              </a:r>
              <a:endParaRPr lang="en-US" sz="1100" dirty="0"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</p:txBody>
        </p:sp>
      </p:grp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D015019D-BC39-4AEE-8329-0CA33EEFF5EE}"/>
              </a:ext>
            </a:extLst>
          </p:cNvPr>
          <p:cNvSpPr txBox="1">
            <a:spLocks/>
          </p:cNvSpPr>
          <p:nvPr/>
        </p:nvSpPr>
        <p:spPr>
          <a:xfrm>
            <a:off x="477807" y="4483357"/>
            <a:ext cx="6808853" cy="10146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អ្នកចូលរួមបានពន្យល់ថា បញ្ហាហិរញ្ញវត្ថុទាំងនេះ នឹងកាត់បន្ថយលទ្ធភាពគាត់ក្នុងការជួលសេវាកម្មបូមលូ ជាពិសេសមុនរដូវធ្វើស្រែ។</a:t>
            </a:r>
          </a:p>
          <a:p>
            <a:pPr marL="0" indent="0" algn="just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ការសិក្សានេះមិនបានរកឃើញការកើនឡើងឬថយចុះនៃបរិមាណកាកសំណល់ក្នុងលូបង្គន់ តាមរដូវកាលទេ។ 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2C7BCC-ACD8-4B79-BF64-6A91672C47CD}"/>
              </a:ext>
            </a:extLst>
          </p:cNvPr>
          <p:cNvGrpSpPr/>
          <p:nvPr/>
        </p:nvGrpSpPr>
        <p:grpSpPr>
          <a:xfrm>
            <a:off x="7267046" y="3466465"/>
            <a:ext cx="1026066" cy="1233550"/>
            <a:chOff x="7889037" y="2788077"/>
            <a:chExt cx="404731" cy="28710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2F2BCD-3237-45B4-83D0-FA228EB39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89037" y="3075181"/>
              <a:ext cx="20016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8E261E-6701-4A80-9505-5B6ACD2D179B}"/>
                </a:ext>
              </a:extLst>
            </p:cNvPr>
            <p:cNvCxnSpPr>
              <a:cxnSpLocks/>
            </p:cNvCxnSpPr>
            <p:nvPr/>
          </p:nvCxnSpPr>
          <p:spPr>
            <a:xfrm>
              <a:off x="8089197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CAF7F6-96C2-40EB-A3CC-680405D1D9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9197" y="2788077"/>
              <a:ext cx="20457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C1D926A-E4F7-4188-B9D1-F5FB675BDD64}"/>
              </a:ext>
            </a:extLst>
          </p:cNvPr>
          <p:cNvSpPr/>
          <p:nvPr/>
        </p:nvSpPr>
        <p:spPr>
          <a:xfrm>
            <a:off x="2360541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CE15608-DA97-42E7-8CD8-CEF11CDCF7D3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CAA58D9-91A2-4A87-B8AA-BDEE7F79CC49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A75D5D10-4BC5-4B27-A8C9-886E2D50D907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EA8F404-8A36-4AE4-8831-0D64E1C065DD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6A77A1-FBCB-408B-83A4-FAAD5F045DCA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C156011-16E5-4EE6-A6BE-EC3D77B10B4F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2F6F63-5983-4624-BEC0-EA66FA61F018}"/>
              </a:ext>
            </a:extLst>
          </p:cNvPr>
          <p:cNvSpPr/>
          <p:nvPr/>
        </p:nvSpPr>
        <p:spPr>
          <a:xfrm>
            <a:off x="8907359" y="2114046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24E07BA-CFB2-453F-AF1A-A0030B51ECDA}"/>
              </a:ext>
            </a:extLst>
          </p:cNvPr>
          <p:cNvSpPr/>
          <p:nvPr/>
        </p:nvSpPr>
        <p:spPr>
          <a:xfrm>
            <a:off x="8362655" y="2625326"/>
            <a:ext cx="3268513" cy="2074689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0D1234F0-C637-4E24-A85B-7F578290353B}"/>
              </a:ext>
            </a:extLst>
          </p:cNvPr>
          <p:cNvSpPr txBox="1">
            <a:spLocks/>
          </p:cNvSpPr>
          <p:nvPr/>
        </p:nvSpPr>
        <p:spPr>
          <a:xfrm>
            <a:off x="8541249" y="2803188"/>
            <a:ext cx="2816303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4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យើងកំពុងជួបបញ្ហាខូចស្រូវ  តែយើងមិនទាន់បានបង់ថ្លៃជួលត្រាក់ទ័រគេផង។ អញ្ចឹង យើងគ្មានលទ្ធភាពជួលសេវាកម្មបូមលូទេ»។</a:t>
            </a:r>
            <a:endParaRPr lang="en-US" sz="14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2EF31A-110F-41E5-9F14-94E85922C3A3}"/>
              </a:ext>
            </a:extLst>
          </p:cNvPr>
          <p:cNvSpPr/>
          <p:nvPr/>
        </p:nvSpPr>
        <p:spPr>
          <a:xfrm>
            <a:off x="841933" y="1033561"/>
            <a:ext cx="2071401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បញ្ហាដែលពាក់ព័ន្ធច្រើនផ្នែក</a:t>
            </a:r>
            <a:endParaRPr lang="en-US" sz="14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DD38D7-9816-4067-9A37-EEEC6A934E27}"/>
              </a:ext>
            </a:extLst>
          </p:cNvPr>
          <p:cNvSpPr/>
          <p:nvPr/>
        </p:nvSpPr>
        <p:spPr>
          <a:xfrm>
            <a:off x="946403" y="1494367"/>
            <a:ext cx="60785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8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យេនឌ័រ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B51935-86A2-4B4A-86F1-4504780FC098}"/>
              </a:ext>
            </a:extLst>
          </p:cNvPr>
          <p:cNvSpPr/>
          <p:nvPr/>
        </p:nvSpPr>
        <p:spPr>
          <a:xfrm>
            <a:off x="2227620" y="1494367"/>
            <a:ext cx="64953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រដូវកាល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A0FCCC-D1BB-46D5-9D64-0D355E544099}"/>
              </a:ext>
            </a:extLst>
          </p:cNvPr>
          <p:cNvSpPr/>
          <p:nvPr/>
        </p:nvSpPr>
        <p:spPr>
          <a:xfrm>
            <a:off x="3567346" y="1494367"/>
            <a:ext cx="108555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ឥទ្ធិពលសំខាន់ៗ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53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4D44334-0B71-4396-A071-DEA41B60FAFF}"/>
              </a:ext>
            </a:extLst>
          </p:cNvPr>
          <p:cNvSpPr/>
          <p:nvPr/>
        </p:nvSpPr>
        <p:spPr>
          <a:xfrm>
            <a:off x="8907359" y="2114046"/>
            <a:ext cx="3284641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1AE4BCE-D07A-4F7A-8EC0-EB0B3677D3ED}"/>
              </a:ext>
            </a:extLst>
          </p:cNvPr>
          <p:cNvSpPr/>
          <p:nvPr/>
        </p:nvSpPr>
        <p:spPr>
          <a:xfrm>
            <a:off x="8219756" y="3034977"/>
            <a:ext cx="3103825" cy="1630360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318D27D-DA25-4DC0-AB51-39824ADEC76E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9331EF-7740-4A8A-8C1F-DEAB3C895BC2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7A0382-2390-4D88-9A00-5F40027A0A56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E483FAA-573B-4A44-94DE-9076E0E7111E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BC14FA-DDDC-4702-B8F9-2882E4DEBF89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2C7BCC-ACD8-4B79-BF64-6A91672C47CD}"/>
              </a:ext>
            </a:extLst>
          </p:cNvPr>
          <p:cNvGrpSpPr/>
          <p:nvPr/>
        </p:nvGrpSpPr>
        <p:grpSpPr>
          <a:xfrm>
            <a:off x="7074691" y="3850157"/>
            <a:ext cx="1074173" cy="1238678"/>
            <a:chOff x="7889037" y="2788077"/>
            <a:chExt cx="404731" cy="28710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2F2BCD-3237-45B4-83D0-FA228EB39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89037" y="3075181"/>
              <a:ext cx="20016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8E261E-6701-4A80-9505-5B6ACD2D179B}"/>
                </a:ext>
              </a:extLst>
            </p:cNvPr>
            <p:cNvCxnSpPr>
              <a:cxnSpLocks/>
            </p:cNvCxnSpPr>
            <p:nvPr/>
          </p:nvCxnSpPr>
          <p:spPr>
            <a:xfrm>
              <a:off x="8089197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CAF7F6-96C2-40EB-A3CC-680405D1D9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9197" y="2788077"/>
              <a:ext cx="20457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2F179E-D515-42AB-8C62-2076ED927D43}"/>
              </a:ext>
            </a:extLst>
          </p:cNvPr>
          <p:cNvGrpSpPr/>
          <p:nvPr/>
        </p:nvGrpSpPr>
        <p:grpSpPr>
          <a:xfrm>
            <a:off x="423148" y="5615214"/>
            <a:ext cx="6721763" cy="128115"/>
            <a:chOff x="1000233" y="5051685"/>
            <a:chExt cx="6721763" cy="12811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0B5160-65C0-42F3-82F9-EDCE27DA266A}"/>
                </a:ext>
              </a:extLst>
            </p:cNvPr>
            <p:cNvCxnSpPr>
              <a:cxnSpLocks/>
            </p:cNvCxnSpPr>
            <p:nvPr/>
          </p:nvCxnSpPr>
          <p:spPr>
            <a:xfrm>
              <a:off x="1000233" y="5051685"/>
              <a:ext cx="672176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AA76F8-C3DB-4D13-926E-886FA48DDFD5}"/>
                </a:ext>
              </a:extLst>
            </p:cNvPr>
            <p:cNvSpPr/>
            <p:nvPr/>
          </p:nvSpPr>
          <p:spPr>
            <a:xfrm rot="16200000">
              <a:off x="7609775" y="5067578"/>
              <a:ext cx="93064" cy="131379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A67087C-44BD-4A59-8195-13A0089EBDBD}"/>
              </a:ext>
            </a:extLst>
          </p:cNvPr>
          <p:cNvSpPr/>
          <p:nvPr/>
        </p:nvSpPr>
        <p:spPr>
          <a:xfrm>
            <a:off x="3951597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D96AA3-D5EF-48DD-8351-D9A8583B7471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87D13A-A185-4758-ACB2-896CE1242AD3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E69CF8C5-7E4B-48C3-B645-DBF514419CAA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7ED4785-80DA-4A9D-BA5F-B45C04279D35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679D57-5E75-462B-ADE9-4DD4CFE26D08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E66FABA2-A12A-4833-B166-4742BB15A0F8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78E59CEE-280A-4E09-8A29-4B558F8F4C7F}"/>
              </a:ext>
            </a:extLst>
          </p:cNvPr>
          <p:cNvSpPr txBox="1">
            <a:spLocks/>
          </p:cNvSpPr>
          <p:nvPr/>
        </p:nvSpPr>
        <p:spPr>
          <a:xfrm>
            <a:off x="8408442" y="3261082"/>
            <a:ext cx="2816303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សម្រាប់លាមក នៅសម័យប៉ុលពត យើងច្របាច់នឹងដៃទទេរផង ហើយគ្មានឃើញប៉ះពាល់ដល់សុខភាពអីទេ។</a:t>
            </a:r>
            <a:endParaRPr lang="en-US" sz="14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83D23EDC-5E76-46D5-A8C7-74A5254D008E}"/>
              </a:ext>
            </a:extLst>
          </p:cNvPr>
          <p:cNvSpPr txBox="1">
            <a:spLocks/>
          </p:cNvSpPr>
          <p:nvPr/>
        </p:nvSpPr>
        <p:spPr>
          <a:xfrm>
            <a:off x="558315" y="2706057"/>
            <a:ext cx="6657917" cy="28058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អ្នកចូលរួមជាច្រើនដែលស្តារលូបង្គន់ខ្លួនឯងដោយដៃ បានប្រាប់ពួកគាត់រៀនចេះរបៀបធ្វើនេះពី</a:t>
            </a:r>
            <a:r>
              <a:rPr lang="km-KH" sz="14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សម័យប៉ុលពត</a:t>
            </a: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(១៩៧៥</a:t>
            </a:r>
            <a:r>
              <a:rPr lang="en-US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-</a:t>
            </a: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៧៩) ដែលពេលនោះពួកគាត់</a:t>
            </a:r>
            <a:r>
              <a:rPr lang="km-KH" sz="14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បានត្រូវបង្ខំឱ្យសែងលាមកដោយដៃ </a:t>
            </a: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យកដាក់ជាជីក្នុងដំណាំកសិកម្ម។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សម្រាប់អ្នកចូលរួមទាំងនោះ ការស្តារលូបង្គន់ដោយដៃ មិនត្រឹមតែត្រូវបានចាត់ទុកជាដំណោះស្រាយអចិន្ត្រៃយ៍ ពេលលូបង្គន់ពេញប៉ុណ្ណោះទេ តែក៏ត្រូវបានចាត់ទុកថាវិធីសាស្រ្តមួយដើម្បីទទួលបានជី ធម្មជាតិ សម្រាប់ដំណាំរបស់ខ្លួន។ អ្នកចូលរួមខ្លះបានប្រាប់ថា ការអនុវត្តបែបនេះពីសម័យមុន និងការធ្លាប់ប៉ះកាកសំណល់លាមកដោយដៃផ្ទាល់ ដោយគ្មានការសម្លាប់មេរោគជាមុន ធ្វើឱ្យពួកគាត់ជឿថា </a:t>
            </a:r>
            <a:r>
              <a:rPr lang="km-KH" sz="14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កាកសំណល់នេះគា្មនផលប៉ះពាល់ដល់សុខភាពទេ។</a:t>
            </a:r>
            <a:endParaRPr lang="en-US" sz="14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BEA9E7-4E6C-4135-AA4F-064A23C009B6}"/>
              </a:ext>
            </a:extLst>
          </p:cNvPr>
          <p:cNvSpPr/>
          <p:nvPr/>
        </p:nvSpPr>
        <p:spPr>
          <a:xfrm>
            <a:off x="558314" y="2159766"/>
            <a:ext cx="2768785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m-KH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បទពិសោធន៍នៃប្រវត្តិសាស្រ្ត</a:t>
            </a:r>
            <a:endParaRPr lang="en-US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2EF31A-110F-41E5-9F14-94E85922C3A3}"/>
              </a:ext>
            </a:extLst>
          </p:cNvPr>
          <p:cNvSpPr/>
          <p:nvPr/>
        </p:nvSpPr>
        <p:spPr>
          <a:xfrm>
            <a:off x="841933" y="1033561"/>
            <a:ext cx="2071401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បញ្ហាដែលពាក់ព័ន្ធច្រើនផ្នែក</a:t>
            </a:r>
            <a:endParaRPr lang="en-US" sz="14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DD38D7-9816-4067-9A37-EEEC6A934E27}"/>
              </a:ext>
            </a:extLst>
          </p:cNvPr>
          <p:cNvSpPr/>
          <p:nvPr/>
        </p:nvSpPr>
        <p:spPr>
          <a:xfrm>
            <a:off x="946403" y="1494367"/>
            <a:ext cx="60785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8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យេនឌ័រ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B51935-86A2-4B4A-86F1-4504780FC098}"/>
              </a:ext>
            </a:extLst>
          </p:cNvPr>
          <p:cNvSpPr/>
          <p:nvPr/>
        </p:nvSpPr>
        <p:spPr>
          <a:xfrm>
            <a:off x="2227620" y="1494367"/>
            <a:ext cx="64953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រដូវកាល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A0FCCC-D1BB-46D5-9D64-0D355E544099}"/>
              </a:ext>
            </a:extLst>
          </p:cNvPr>
          <p:cNvSpPr/>
          <p:nvPr/>
        </p:nvSpPr>
        <p:spPr>
          <a:xfrm>
            <a:off x="3567346" y="1494367"/>
            <a:ext cx="108555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ឥទ្ធិពលសំខាន់ៗ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2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84DAF13-46DD-447A-9944-02D9ABDE53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42166"/>
          <a:stretch/>
        </p:blipFill>
        <p:spPr>
          <a:xfrm>
            <a:off x="0" y="1005840"/>
            <a:ext cx="12192000" cy="4709161"/>
          </a:xfr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29EF58-B6F1-4D86-8195-DB06901445B2}"/>
              </a:ext>
            </a:extLst>
          </p:cNvPr>
          <p:cNvSpPr/>
          <p:nvPr/>
        </p:nvSpPr>
        <p:spPr>
          <a:xfrm flipV="1">
            <a:off x="1" y="4850488"/>
            <a:ext cx="7345056" cy="864512"/>
          </a:xfrm>
          <a:custGeom>
            <a:avLst/>
            <a:gdLst>
              <a:gd name="connsiteX0" fmla="*/ 5885676 w 6879771"/>
              <a:gd name="connsiteY0" fmla="*/ 0 h 1644096"/>
              <a:gd name="connsiteX1" fmla="*/ 6879771 w 6879771"/>
              <a:gd name="connsiteY1" fmla="*/ 0 h 1644096"/>
              <a:gd name="connsiteX2" fmla="*/ 5885676 w 6879771"/>
              <a:gd name="connsiteY2" fmla="*/ 1644095 h 1644096"/>
              <a:gd name="connsiteX3" fmla="*/ 5885676 w 6879771"/>
              <a:gd name="connsiteY3" fmla="*/ 1644096 h 1644096"/>
              <a:gd name="connsiteX4" fmla="*/ 0 w 6879771"/>
              <a:gd name="connsiteY4" fmla="*/ 1644096 h 1644096"/>
              <a:gd name="connsiteX5" fmla="*/ 0 w 6879771"/>
              <a:gd name="connsiteY5" fmla="*/ 3981 h 1644096"/>
              <a:gd name="connsiteX6" fmla="*/ 5885676 w 6879771"/>
              <a:gd name="connsiteY6" fmla="*/ 3981 h 16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9771" h="1644096">
                <a:moveTo>
                  <a:pt x="5885676" y="0"/>
                </a:moveTo>
                <a:lnTo>
                  <a:pt x="6879771" y="0"/>
                </a:lnTo>
                <a:lnTo>
                  <a:pt x="5885676" y="1644095"/>
                </a:lnTo>
                <a:lnTo>
                  <a:pt x="5885676" y="1644096"/>
                </a:lnTo>
                <a:lnTo>
                  <a:pt x="0" y="1644096"/>
                </a:lnTo>
                <a:lnTo>
                  <a:pt x="0" y="3981"/>
                </a:lnTo>
                <a:lnTo>
                  <a:pt x="5885676" y="3981"/>
                </a:lnTo>
                <a:close/>
              </a:path>
            </a:pathLst>
          </a:cu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58EB7-57A6-4F09-9A19-68C64546AB47}"/>
              </a:ext>
            </a:extLst>
          </p:cNvPr>
          <p:cNvSpPr/>
          <p:nvPr/>
        </p:nvSpPr>
        <p:spPr>
          <a:xfrm>
            <a:off x="929036" y="5043890"/>
            <a:ext cx="503644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m-KH" sz="3600" b="1" dirty="0">
                <a:solidFill>
                  <a:schemeClr val="bg1"/>
                </a:solidFill>
                <a:latin typeface="Khmer OS Content" panose="02000500000000020004" pitchFamily="2" charset="0"/>
                <a:ea typeface="Economica"/>
                <a:cs typeface="Khmer OS Content" panose="02000500000000020004" pitchFamily="2" charset="0"/>
              </a:rPr>
              <a:t>១. សេចក្តីផ្តើម</a:t>
            </a:r>
            <a:endParaRPr lang="en-US" sz="3600" b="1" dirty="0">
              <a:solidFill>
                <a:schemeClr val="bg1"/>
              </a:solidFill>
              <a:latin typeface="Khmer OS Content" panose="02000500000000020004" pitchFamily="2" charset="0"/>
              <a:ea typeface="Economica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11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318D27D-DA25-4DC0-AB51-39824ADEC76E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9331EF-7740-4A8A-8C1F-DEAB3C895BC2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7A0382-2390-4D88-9A00-5F40027A0A56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E483FAA-573B-4A44-94DE-9076E0E7111E}"/>
              </a:ext>
            </a:extLst>
          </p:cNvPr>
          <p:cNvSpPr/>
          <p:nvPr/>
        </p:nvSpPr>
        <p:spPr>
          <a:xfrm>
            <a:off x="-12702" y="933449"/>
            <a:ext cx="12204702" cy="508001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BC14FA-DDDC-4702-B8F9-2882E4DEBF89}"/>
              </a:ext>
            </a:extLst>
          </p:cNvPr>
          <p:cNvCxnSpPr/>
          <p:nvPr/>
        </p:nvCxnSpPr>
        <p:spPr>
          <a:xfrm flipH="1">
            <a:off x="334241" y="1799519"/>
            <a:ext cx="115419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5316449F-467E-4849-B2D6-67656F7D2776}"/>
              </a:ext>
            </a:extLst>
          </p:cNvPr>
          <p:cNvSpPr txBox="1">
            <a:spLocks/>
          </p:cNvSpPr>
          <p:nvPr/>
        </p:nvSpPr>
        <p:spPr>
          <a:xfrm>
            <a:off x="526513" y="2382294"/>
            <a:ext cx="7711034" cy="8125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អ្នកចូលរួមភាគច្រើនសួរអ្នកជិតខាងខ្លួន ដែលធ្លាប់មានបទពិសោធន៍បូមលូបង្គន់ ដើម្បីរកដំណោះស្រាយពេលលូពេញ និងការចំណាយទៅលើដំណោះស្រាយនោះ។ ពួកគាត់បង់ថ្លៃជួលសេវាកម្ម ស្មើនឹងអ្នកជិតខាងគាត់ដែលបានជួលមុន។ ដូច្នេះ អ្នកដែលសេវាកម្មមុនគេក្នុងភូមិច្រើនជាអ្នកដែលកំណត់តម្លៃជួល សម្រាប់អ្នកផ្សេងទៀតក្នុងភូមិ នេះដោយសារតែតម្លៃជួលគឺមិនអាចតថ្លៃបានទេ។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2C7BCC-ACD8-4B79-BF64-6A91672C47CD}"/>
              </a:ext>
            </a:extLst>
          </p:cNvPr>
          <p:cNvGrpSpPr/>
          <p:nvPr/>
        </p:nvGrpSpPr>
        <p:grpSpPr>
          <a:xfrm flipV="1">
            <a:off x="2556277" y="2169604"/>
            <a:ext cx="6344612" cy="985325"/>
            <a:chOff x="5536911" y="2788077"/>
            <a:chExt cx="2756857" cy="28710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2F2BCD-3237-45B4-83D0-FA228EB39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36911" y="3075181"/>
              <a:ext cx="25522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8E261E-6701-4A80-9505-5B6ACD2D179B}"/>
                </a:ext>
              </a:extLst>
            </p:cNvPr>
            <p:cNvCxnSpPr>
              <a:cxnSpLocks/>
            </p:cNvCxnSpPr>
            <p:nvPr/>
          </p:nvCxnSpPr>
          <p:spPr>
            <a:xfrm>
              <a:off x="8089197" y="2799468"/>
              <a:ext cx="0" cy="2757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CAF7F6-96C2-40EB-A3CC-680405D1D9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9197" y="2788077"/>
              <a:ext cx="20457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E4DC936-D2DD-41A0-ACF1-D9D515F6186F}"/>
              </a:ext>
            </a:extLst>
          </p:cNvPr>
          <p:cNvSpPr/>
          <p:nvPr/>
        </p:nvSpPr>
        <p:spPr>
          <a:xfrm>
            <a:off x="619328" y="2047235"/>
            <a:ext cx="1737622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អ្វីដែលអ្នកជិតខាងធ្វើ</a:t>
            </a:r>
            <a:endParaRPr lang="en-US" sz="14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3A3B84B0-9488-4C21-8406-896CCA0099B4}"/>
              </a:ext>
            </a:extLst>
          </p:cNvPr>
          <p:cNvSpPr txBox="1">
            <a:spLocks/>
          </p:cNvSpPr>
          <p:nvPr/>
        </p:nvSpPr>
        <p:spPr>
          <a:xfrm>
            <a:off x="526512" y="3612151"/>
            <a:ext cx="7313474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អ្នកចូលរួមភាគច្រើនពន្យល់ថា អ្នកភូមិខ្លួនងាយឱ្យខ្ចីលុយដើម្បីជួលសេវាកម្មបូមលូ ច្រើនជាងឱ្យខ្ចីឧបករណ៍បូម (ម៉ូទ័រ បំពង់ទុយ័រធំ ធុង​ ។ល។) ព្រោះពួកគេខ្ពើមកាកសំណល់លូបង្គន់។</a:t>
            </a: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8B693A-C848-44F7-96DC-F2F3C3AA51E7}"/>
              </a:ext>
            </a:extLst>
          </p:cNvPr>
          <p:cNvSpPr/>
          <p:nvPr/>
        </p:nvSpPr>
        <p:spPr>
          <a:xfrm>
            <a:off x="619328" y="3261701"/>
            <a:ext cx="3768168" cy="307777"/>
          </a:xfrm>
          <a:prstGeom prst="rect">
            <a:avLst/>
          </a:prstGeom>
          <a:solidFill>
            <a:srgbClr val="009DD9"/>
          </a:solidFill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ការមិនចង់ឱ្យខ្ចីឧបករណ៍សម្រាប់បូម/ស្តារ</a:t>
            </a:r>
            <a:endParaRPr lang="en-US" sz="14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ECDAFB6B-15F2-480E-B3BA-0DF95CAE9CC4}"/>
              </a:ext>
            </a:extLst>
          </p:cNvPr>
          <p:cNvSpPr txBox="1">
            <a:spLocks/>
          </p:cNvSpPr>
          <p:nvPr/>
        </p:nvSpPr>
        <p:spPr>
          <a:xfrm>
            <a:off x="526511" y="4598244"/>
            <a:ext cx="7782598" cy="8125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អ្នកចូលរួមភាគច្រើនបានរាយការណ៍ថា អ្នកដឹកនាំសហគមន៍ (ឧ. ប្រធានភូមិ) មិនមានឥទ្ធិពលនោះទេ ក្នុងការជំរុញ ឬកំណត់ការអនុវត្តស្តារ/បូមលូ។ ហើយ អ្នកដឹកនាំទាំងនេះ ក៏គ្មានពត៌មាន ឬសេចក្តីណែនាំអំពីជម្រើសការអនុវត្តស្តារ/បូមលូបង្គន់ដោយសុវត្ថិភាព។ </a:t>
            </a: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8A832C-117C-4D76-907E-331476C16DA5}"/>
              </a:ext>
            </a:extLst>
          </p:cNvPr>
          <p:cNvSpPr/>
          <p:nvPr/>
        </p:nvSpPr>
        <p:spPr>
          <a:xfrm>
            <a:off x="619329" y="4271132"/>
            <a:ext cx="1806610" cy="307777"/>
          </a:xfrm>
          <a:prstGeom prst="rect">
            <a:avLst/>
          </a:prstGeom>
          <a:solidFill>
            <a:srgbClr val="009DD9"/>
          </a:solidFill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អ្នកដឹកនាំសហគមន៍</a:t>
            </a:r>
            <a:endParaRPr lang="en-US" sz="14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497BE8AD-50D3-4863-837F-5D9A40F9E69D}"/>
              </a:ext>
            </a:extLst>
          </p:cNvPr>
          <p:cNvSpPr/>
          <p:nvPr/>
        </p:nvSpPr>
        <p:spPr>
          <a:xfrm>
            <a:off x="3933309" y="1372868"/>
            <a:ext cx="314334" cy="6858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DF2CCAF-31BF-4812-8DD1-7ACA48345F93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F2283E-C9CF-43D4-920E-28C1493EB142}"/>
              </a:ext>
            </a:extLst>
          </p:cNvPr>
          <p:cNvGrpSpPr/>
          <p:nvPr/>
        </p:nvGrpSpPr>
        <p:grpSpPr>
          <a:xfrm>
            <a:off x="4651804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61" name="Rectangle: Top Corners Rounded 60">
              <a:extLst>
                <a:ext uri="{FF2B5EF4-FFF2-40B4-BE49-F238E27FC236}">
                  <a16:creationId xmlns:a16="http://schemas.microsoft.com/office/drawing/2014/main" id="{1E420D88-E814-409A-A41C-AC69161A4EF4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AD3EC6-9002-4ABD-97AF-EB0A2514200C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3AC079-F8FF-4A38-9E6C-BE73350733A6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15424708-E187-4F6A-BCE8-7C180CB1D625}"/>
              </a:ext>
            </a:extLst>
          </p:cNvPr>
          <p:cNvSpPr/>
          <p:nvPr/>
        </p:nvSpPr>
        <p:spPr>
          <a:xfrm rot="10800000">
            <a:off x="4999880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18A169-1646-40DC-9CFA-EDFF0C0C2299}"/>
              </a:ext>
            </a:extLst>
          </p:cNvPr>
          <p:cNvSpPr/>
          <p:nvPr/>
        </p:nvSpPr>
        <p:spPr>
          <a:xfrm>
            <a:off x="9455308" y="2114046"/>
            <a:ext cx="2736692" cy="381047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F871709-635B-4D14-A913-E00E14AD3CBA}"/>
              </a:ext>
            </a:extLst>
          </p:cNvPr>
          <p:cNvSpPr/>
          <p:nvPr/>
        </p:nvSpPr>
        <p:spPr>
          <a:xfrm>
            <a:off x="9013700" y="2303813"/>
            <a:ext cx="2581980" cy="2319951"/>
          </a:xfrm>
          <a:custGeom>
            <a:avLst/>
            <a:gdLst>
              <a:gd name="connsiteX0" fmla="*/ 0 w 3475086"/>
              <a:gd name="connsiteY0" fmla="*/ 0 h 1528346"/>
              <a:gd name="connsiteX1" fmla="*/ 3475086 w 3475086"/>
              <a:gd name="connsiteY1" fmla="*/ 0 h 1528346"/>
              <a:gd name="connsiteX2" fmla="*/ 3475086 w 3475086"/>
              <a:gd name="connsiteY2" fmla="*/ 1345379 h 1528346"/>
              <a:gd name="connsiteX3" fmla="*/ 3210044 w 3475086"/>
              <a:gd name="connsiteY3" fmla="*/ 1345379 h 1528346"/>
              <a:gd name="connsiteX4" fmla="*/ 3210044 w 3475086"/>
              <a:gd name="connsiteY4" fmla="*/ 1528346 h 1528346"/>
              <a:gd name="connsiteX5" fmla="*/ 2848343 w 3475086"/>
              <a:gd name="connsiteY5" fmla="*/ 1345379 h 1528346"/>
              <a:gd name="connsiteX6" fmla="*/ 0 w 3475086"/>
              <a:gd name="connsiteY6" fmla="*/ 1345379 h 15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86" h="1528346">
                <a:moveTo>
                  <a:pt x="0" y="0"/>
                </a:moveTo>
                <a:lnTo>
                  <a:pt x="3475086" y="0"/>
                </a:lnTo>
                <a:lnTo>
                  <a:pt x="3475086" y="1345379"/>
                </a:lnTo>
                <a:lnTo>
                  <a:pt x="3210044" y="1345379"/>
                </a:lnTo>
                <a:lnTo>
                  <a:pt x="3210044" y="1528346"/>
                </a:lnTo>
                <a:lnTo>
                  <a:pt x="2848343" y="1345379"/>
                </a:lnTo>
                <a:lnTo>
                  <a:pt x="0" y="1345379"/>
                </a:lnTo>
                <a:close/>
              </a:path>
            </a:pathLst>
          </a:custGeom>
          <a:solidFill>
            <a:srgbClr val="168235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A5F202B-6087-4094-A79C-A7B790217153}"/>
              </a:ext>
            </a:extLst>
          </p:cNvPr>
          <p:cNvSpPr txBox="1">
            <a:spLocks/>
          </p:cNvSpPr>
          <p:nvPr/>
        </p:nvSpPr>
        <p:spPr>
          <a:xfrm>
            <a:off x="9153612" y="2755153"/>
            <a:ext cx="2332242" cy="120032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Pct val="85000"/>
              <a:buNone/>
            </a:pPr>
            <a:r>
              <a:rPr lang="km-KH" sz="1200" i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យើងបង់ដូចគេអ្នកជួលមុនដែរ បើតម្លៃឡើងថ្លៃ ហើយអ្នកផ្សេងយល់ព្រម យើងតាមគេដែរ។ បើគេមិនព្រម យើងក៏មិនព្រមដែរ។</a:t>
            </a:r>
            <a:endParaRPr lang="en-US" sz="1200" i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8F25B8-9303-4F04-8546-766C88A994CB}"/>
              </a:ext>
            </a:extLst>
          </p:cNvPr>
          <p:cNvSpPr/>
          <p:nvPr/>
        </p:nvSpPr>
        <p:spPr>
          <a:xfrm>
            <a:off x="619329" y="5335759"/>
            <a:ext cx="1137905" cy="307777"/>
          </a:xfrm>
          <a:prstGeom prst="rect">
            <a:avLst/>
          </a:prstGeom>
          <a:solidFill>
            <a:srgbClr val="009DD9"/>
          </a:solidFill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ជាងធ្វើបង្គន់</a:t>
            </a:r>
            <a:endParaRPr lang="en-US" sz="1400" b="1" dirty="0">
              <a:solidFill>
                <a:schemeClr val="bg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806C7-72E5-4948-BC35-DE569B75C059}"/>
              </a:ext>
            </a:extLst>
          </p:cNvPr>
          <p:cNvSpPr txBox="1"/>
          <p:nvPr/>
        </p:nvSpPr>
        <p:spPr>
          <a:xfrm>
            <a:off x="547769" y="5658978"/>
            <a:ext cx="76341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m-KH" sz="1200" dirty="0">
                <a:solidFill>
                  <a:prstClr val="black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ដោយសារក្រុមគ្រួសារឱ្យជាងជាអ្នកសម្រេចការរចនានិងសាងសង់បង្គន់ខ្លួន ជាងគឺជាបុគ្គលដែលមានឥទ្ធិពលសំខាន់ សម្រាប់ជម្រើសផ្សេងៗដែលក្រុមគ្រួសារអាចធ្វើបាន ពេលលូបង្គន់ពេញ និងថាតើពួកគាត់អាចស្តារ/បូមលូបង្គន់ញឹកញាប់កម្រិតណា។</a:t>
            </a:r>
            <a:endParaRPr lang="en-US" sz="1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2EF31A-110F-41E5-9F14-94E85922C3A3}"/>
              </a:ext>
            </a:extLst>
          </p:cNvPr>
          <p:cNvSpPr/>
          <p:nvPr/>
        </p:nvSpPr>
        <p:spPr>
          <a:xfrm>
            <a:off x="841933" y="1033561"/>
            <a:ext cx="2071401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4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!Khmer OS Siemreap" panose="02000500000000020004" pitchFamily="2" charset="0"/>
                <a:cs typeface="!Khmer OS Siemreap" panose="02000500000000020004" pitchFamily="2" charset="0"/>
              </a:rPr>
              <a:t>បញ្ហាដែលពាក់ព័ន្ធច្រើនផ្នែក</a:t>
            </a:r>
            <a:endParaRPr lang="en-US" sz="1400" b="1" dirty="0">
              <a:solidFill>
                <a:schemeClr val="bg1"/>
              </a:solidFill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DD38D7-9816-4067-9A37-EEEC6A934E27}"/>
              </a:ext>
            </a:extLst>
          </p:cNvPr>
          <p:cNvSpPr/>
          <p:nvPr/>
        </p:nvSpPr>
        <p:spPr>
          <a:xfrm>
            <a:off x="946403" y="1494367"/>
            <a:ext cx="607859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8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យេនឌ័រ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B51935-86A2-4B4A-86F1-4504780FC098}"/>
              </a:ext>
            </a:extLst>
          </p:cNvPr>
          <p:cNvSpPr/>
          <p:nvPr/>
        </p:nvSpPr>
        <p:spPr>
          <a:xfrm>
            <a:off x="2227620" y="1494367"/>
            <a:ext cx="649538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រដូវកាល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A0FCCC-D1BB-46D5-9D64-0D355E544099}"/>
              </a:ext>
            </a:extLst>
          </p:cNvPr>
          <p:cNvSpPr/>
          <p:nvPr/>
        </p:nvSpPr>
        <p:spPr>
          <a:xfrm>
            <a:off x="3567346" y="1494367"/>
            <a:ext cx="108555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1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ឥទ្ធិពលសំខាន់ៗ</a:t>
            </a:r>
            <a:endParaRPr lang="en-US" sz="11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8858" y="461788"/>
            <a:ext cx="90762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58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59F2F1D-99FF-4E4F-A2BF-CF8ACE1093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5" b="21400"/>
          <a:stretch/>
        </p:blipFill>
        <p:spPr>
          <a:xfrm>
            <a:off x="1" y="1016000"/>
            <a:ext cx="12191999" cy="4683760"/>
          </a:xfrm>
          <a:prstGeom prst="rect">
            <a:avLst/>
          </a:prstGeom>
        </p:spPr>
      </p:pic>
      <p:sp>
        <p:nvSpPr>
          <p:cNvPr id="7" name="Freeform: Shape 6"/>
          <p:cNvSpPr/>
          <p:nvPr/>
        </p:nvSpPr>
        <p:spPr>
          <a:xfrm flipV="1">
            <a:off x="1" y="4850488"/>
            <a:ext cx="7345056" cy="864512"/>
          </a:xfrm>
          <a:custGeom>
            <a:avLst/>
            <a:gdLst>
              <a:gd name="connsiteX0" fmla="*/ 5885676 w 6879771"/>
              <a:gd name="connsiteY0" fmla="*/ 0 h 1644096"/>
              <a:gd name="connsiteX1" fmla="*/ 6879771 w 6879771"/>
              <a:gd name="connsiteY1" fmla="*/ 0 h 1644096"/>
              <a:gd name="connsiteX2" fmla="*/ 5885676 w 6879771"/>
              <a:gd name="connsiteY2" fmla="*/ 1644095 h 1644096"/>
              <a:gd name="connsiteX3" fmla="*/ 5885676 w 6879771"/>
              <a:gd name="connsiteY3" fmla="*/ 1644096 h 1644096"/>
              <a:gd name="connsiteX4" fmla="*/ 0 w 6879771"/>
              <a:gd name="connsiteY4" fmla="*/ 1644096 h 1644096"/>
              <a:gd name="connsiteX5" fmla="*/ 0 w 6879771"/>
              <a:gd name="connsiteY5" fmla="*/ 3981 h 1644096"/>
              <a:gd name="connsiteX6" fmla="*/ 5885676 w 6879771"/>
              <a:gd name="connsiteY6" fmla="*/ 3981 h 16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9771" h="1644096">
                <a:moveTo>
                  <a:pt x="5885676" y="0"/>
                </a:moveTo>
                <a:lnTo>
                  <a:pt x="6879771" y="0"/>
                </a:lnTo>
                <a:lnTo>
                  <a:pt x="5885676" y="1644095"/>
                </a:lnTo>
                <a:lnTo>
                  <a:pt x="5885676" y="1644096"/>
                </a:lnTo>
                <a:lnTo>
                  <a:pt x="0" y="1644096"/>
                </a:lnTo>
                <a:lnTo>
                  <a:pt x="0" y="3981"/>
                </a:lnTo>
                <a:lnTo>
                  <a:pt x="5885676" y="3981"/>
                </a:lnTo>
                <a:close/>
              </a:path>
            </a:pathLst>
          </a:cu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7272" y="5043890"/>
            <a:ext cx="5573364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m-KH" sz="3200" b="1" dirty="0">
                <a:solidFill>
                  <a:schemeClr val="bg1"/>
                </a:solidFill>
                <a:latin typeface="Khmer OS Content" panose="02000500000000020004" pitchFamily="2" charset="0"/>
                <a:ea typeface="Economica"/>
                <a:cs typeface="Khmer OS Content" panose="02000500000000020004" pitchFamily="2" charset="0"/>
              </a:rPr>
              <a:t>៤. ការពិភាក្សា និងសេចក្តីបញ្ចប់ </a:t>
            </a:r>
            <a:endParaRPr lang="en-US" sz="3200" b="1" dirty="0">
              <a:solidFill>
                <a:schemeClr val="bg1"/>
              </a:solidFill>
              <a:latin typeface="Khmer OS Content" panose="02000500000000020004" pitchFamily="2" charset="0"/>
              <a:ea typeface="Economica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42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393722D-6514-4E3F-8111-9E6C1926BAD6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E932DD-5837-4EBE-BE1C-D4A4E16BD330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18ED3A-9D50-4B3B-9E0A-40E536EC0ED0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61AE02C-45B0-4C00-A197-240FE972033F}"/>
              </a:ext>
            </a:extLst>
          </p:cNvPr>
          <p:cNvSpPr/>
          <p:nvPr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3C3903-1DCB-4226-B04B-666FC95345AE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2BE670-50E2-43A9-BD33-EFE2C3CB6EEE}"/>
              </a:ext>
            </a:extLst>
          </p:cNvPr>
          <p:cNvGrpSpPr/>
          <p:nvPr/>
        </p:nvGrpSpPr>
        <p:grpSpPr>
          <a:xfrm>
            <a:off x="7168386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B380F92E-4580-4B08-85BF-E74E4A99263A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54E9E0-44E9-4CD0-9EE9-80CDE676D7E5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ACF0A0C-32A5-4C3E-9DB4-B089AA0337D2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0E3B28A-7C65-48E4-BA84-FE6548853D9F}"/>
              </a:ext>
            </a:extLst>
          </p:cNvPr>
          <p:cNvSpPr/>
          <p:nvPr/>
        </p:nvSpPr>
        <p:spPr>
          <a:xfrm rot="10800000">
            <a:off x="7516462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0BA26A-72C5-4AA8-9F70-DB096B80A600}"/>
              </a:ext>
            </a:extLst>
          </p:cNvPr>
          <p:cNvSpPr/>
          <p:nvPr/>
        </p:nvSpPr>
        <p:spPr>
          <a:xfrm>
            <a:off x="6552600" y="1179949"/>
            <a:ext cx="23247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កត្តាជំរុញអាកប្បកិរិយា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C292AFB-C3FE-4934-B1E2-A756771B7CCA}"/>
              </a:ext>
            </a:extLst>
          </p:cNvPr>
          <p:cNvSpPr txBox="1">
            <a:spLocks/>
          </p:cNvSpPr>
          <p:nvPr/>
        </p:nvSpPr>
        <p:spPr>
          <a:xfrm>
            <a:off x="6556248" y="1457695"/>
            <a:ext cx="5257800" cy="1532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ការយល់ឃើញនៃហានិភ័យ.​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ក្លិននិងការប៉ះផ្ទាល់នឹងកាកសំណល់លូ​បង្គន់ ត្រូវចាត់ទុកជាប្រភពចំបងនៃការចម្លងមេរោគ។ អ្នកខ្លះប្រើឧបករណ៍ការពារខ្លួន ពេលស្តារលូបង្គន់ដោយដៃ។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យើងក៏បានរកឃើញថា មានជំនឿថាកាកសំណល់លូរាវមានសុវត្ថភាពជាងលាមក និងជំនឿថាលាមកសមាជិកគ្រួសារមានសុវត្ថិភាពជាងលាមកអ្នកក្រៅ។ ប៉ុន្តែ មិនមានការរៀបរាប់ពីគ្រោះថ្នាក់បរិស្ថាននៃការចាក់ចោលឬុយកកាកសំណល់លូបង្គន់ ដោយមិនបានសម្លាប់មេរោគជាមុននោះទេ។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AC51C46-3ECF-4015-BE4C-59DAC67416F4}"/>
              </a:ext>
            </a:extLst>
          </p:cNvPr>
          <p:cNvSpPr txBox="1">
            <a:spLocks/>
          </p:cNvSpPr>
          <p:nvPr/>
        </p:nvSpPr>
        <p:spPr>
          <a:xfrm>
            <a:off x="6583478" y="2932229"/>
            <a:ext cx="5230570" cy="8125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អារម្មណ៍.</a:t>
            </a:r>
            <a:r>
              <a:rPr lang="en-US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​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ការខ្ពើមកាកសំណល់លូបង្គន់ ដោយសារ​វាមានក្លិនអាក្រក់ ត្រូវបានរកឃើញថាជាកត្តាជំរុញផ្នែកអារម្មណ៍យ៉ាងខ្លាំង ដែលជិះឥទ្ធិពលដល់ការសម្រេចស្តារ/បូមលូបង្គន់ដោយខ្លួន។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4786A27-3613-496F-8B6B-1913B9A237A6}"/>
              </a:ext>
            </a:extLst>
          </p:cNvPr>
          <p:cNvSpPr txBox="1">
            <a:spLocks/>
          </p:cNvSpPr>
          <p:nvPr/>
        </p:nvSpPr>
        <p:spPr>
          <a:xfrm>
            <a:off x="6601766" y="3724870"/>
            <a:ext cx="5150262" cy="18815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ភាពអាចធ្វើបាន ទទួលយកបាន </a:t>
            </a:r>
            <a:r>
              <a:rPr lang="en-US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&amp;</a:t>
            </a: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​ តម្លៃ. 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ក្រុមគ្រួសារគ្មានពត៌មានគ្រប់គ្រាន់ពីសេវាកម្មបូមលូ និងជម្រើសទុកដាក់កាកសំណល់លូបង្គន់ដោយសុវត្ថិភាព ហើយចាំដល់លូពេញ ទើបគិតដោះស្រាយ។ យើងបានរកឃើញតម្លៃសេវាកម្មនិងលទ្ធភាពជួលរបស់អ្នកចូលរួម មិនដូចគ្នាទេ។ ហើយការមានកម្លាំងធ្វើខ្លួនឯង ក៏ជះឥទ្ធិផលខ្លាំង ដល់ការសម្រេចស្តារ/បូមលូបង្គន់ដោយខ្លួនដែរ។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 algn="just">
              <a:buClr>
                <a:schemeClr val="accent2"/>
              </a:buClr>
              <a:buSzPct val="85000"/>
              <a:buNone/>
            </a:pPr>
            <a:endParaRPr lang="km-KH" sz="1200" b="1" i="1" dirty="0">
              <a:solidFill>
                <a:srgbClr val="009DD9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 algn="just">
              <a:buClr>
                <a:schemeClr val="accent2"/>
              </a:buClr>
              <a:buSzPct val="8500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380FBBB-AD33-47B4-8D7B-884A0353AFB5}"/>
              </a:ext>
            </a:extLst>
          </p:cNvPr>
          <p:cNvSpPr txBox="1">
            <a:spLocks/>
          </p:cNvSpPr>
          <p:nvPr/>
        </p:nvSpPr>
        <p:spPr>
          <a:xfrm>
            <a:off x="6629198" y="4960670"/>
            <a:ext cx="5157620" cy="866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បរិស្ថានជុំវិញ. 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កម្មសិទ្ធដីស្រែចម្ការ និងចម្ងាយពីផ្ទះមួយទៅផ្ទះមួយកុំឱ្យជះក្លិនដល់អ្នកដទៃ ត្រូវបានរកឃើញថា ជះឥទ្ធិពលដល់ការសម្រេចស្តារ/បូមលូបង្គន់ដោយខ្លួនដែរ។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buClr>
                <a:schemeClr val="accent2"/>
              </a:buClr>
              <a:buSzPct val="8500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482FA66-F9A9-4CD7-ABB6-8BF552636040}"/>
              </a:ext>
            </a:extLst>
          </p:cNvPr>
          <p:cNvSpPr txBox="1">
            <a:spLocks/>
          </p:cNvSpPr>
          <p:nvPr/>
        </p:nvSpPr>
        <p:spPr>
          <a:xfrm>
            <a:off x="6665774" y="5511775"/>
            <a:ext cx="5129986" cy="7571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ការយកទៅប្រើប្រាស់ឡើងវិញ. 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កាកសំណល់លូបង្គន់ត្រូវបានចាត់ទុកថា ជាជីធម្មជាតិ ហើយត្រូវបានបៀបធៀបទៅនឹងជីគីមី និងគិតថាមានសុវត្ថិភាពនិងល្អសម្រាប់ដី ជាងជីគីមី។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03E8324-E225-4FAD-B939-D468A125E6CD}"/>
              </a:ext>
            </a:extLst>
          </p:cNvPr>
          <p:cNvSpPr txBox="1">
            <a:spLocks/>
          </p:cNvSpPr>
          <p:nvPr/>
        </p:nvSpPr>
        <p:spPr>
          <a:xfrm>
            <a:off x="374904" y="1497883"/>
            <a:ext cx="2420801" cy="33275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ការសិក្សានេះបានរកឃើញថាការអនុវត្តការគ្រប់គ្រងកាកសំណល់លូជាក់   ស្តែង នៅជនបទប្រទេសកម្ពុជា មានគ្រោះថ្នាក់ខ្លាំងចំពោះសុខភាពសាធារណៈ និងបរិស្ថាន ជាពិសេសដោយសារ គ្មានកន្លែងសម្លាប់មេរោគក្នុងកាកសំណល់នេះមុនចាក់ចូលទៅក្នុងដី  ស្រែចម្ការ ឬដីវាលណាមួយ។ </a:t>
            </a:r>
          </a:p>
          <a:p>
            <a:pPr marL="0" indent="0" algn="just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ជម្រើសអសុវត្ថិភាពដូចជាការតបំពង់បង្ហូរកាកសំណល់ចូលទៅក្នុងបរិស្ថាន ដើម្បីកុំឱ្យលូពេញ គឺជាវិធីសាស្រ្តដ៏មានគ្រោះថ្នាក់ដល់សុខភាព          សាធារណៈ និងបរិស្ថាន។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2DA88F-4612-489C-BF85-60493F093550}"/>
              </a:ext>
            </a:extLst>
          </p:cNvPr>
          <p:cNvSpPr/>
          <p:nvPr/>
        </p:nvSpPr>
        <p:spPr>
          <a:xfrm>
            <a:off x="373832" y="1168452"/>
            <a:ext cx="153448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ការអនុវត្តជាក់ស្តែង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FB85E1-678C-4D0C-970F-9D38C4834D39}"/>
              </a:ext>
            </a:extLst>
          </p:cNvPr>
          <p:cNvSpPr/>
          <p:nvPr/>
        </p:nvSpPr>
        <p:spPr>
          <a:xfrm>
            <a:off x="2977694" y="1160496"/>
            <a:ext cx="248295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បញ្ហាទាក់ទងច្រើនផ្នែក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08D5FC5-6187-4C3E-97A1-17A3F2DCC48B}"/>
              </a:ext>
            </a:extLst>
          </p:cNvPr>
          <p:cNvSpPr txBox="1">
            <a:spLocks/>
          </p:cNvSpPr>
          <p:nvPr/>
        </p:nvSpPr>
        <p:spPr>
          <a:xfrm>
            <a:off x="2982651" y="1462099"/>
            <a:ext cx="3338102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យេនឌ័រ.</a:t>
            </a:r>
            <a:r>
              <a:rPr lang="en-US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​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ការគ្រប់គ្រងកាកសំណល់លូបង្គន់ ត្រូវបានចាត់ទុកជាការងារប្រុស ដោយសារបុរសចាត់ទុកថាមានកម្លាំងខ្លាំងជាង និងអាចស៊ូក្លិនអាក្រក់បាន។ ប៉ុន្តែ​ យើងបានរកឃើញស្រ្តីអ្នកចូលរួមខ្លះ ក៏បានស្តារលូបង្គន់ខ្លួនឯងដែរ។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0B62122D-2927-4897-8CBF-A0BB7E9757DA}"/>
              </a:ext>
            </a:extLst>
          </p:cNvPr>
          <p:cNvSpPr txBox="1">
            <a:spLocks/>
          </p:cNvSpPr>
          <p:nvPr/>
        </p:nvSpPr>
        <p:spPr>
          <a:xfrm>
            <a:off x="2969643" y="2859301"/>
            <a:ext cx="3338102" cy="10525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រដូវកាល.​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ប្រាក់ចំណូលមិនទៀងទាត់តាមរដូវកាល ដែលអ្នកចូលរួមជួបប្រទះត្រូវបានរកឃើញថាអាចកាត់បន្ថយលទ្ធភាពជួលសេវាកម្មបូមលូ របស់អ្នកចូលរួម ជាពិសេសនៅរដូវវស្សា។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F50C2869-6C09-4562-B048-B10AFB8AB309}"/>
              </a:ext>
            </a:extLst>
          </p:cNvPr>
          <p:cNvSpPr txBox="1">
            <a:spLocks/>
          </p:cNvSpPr>
          <p:nvPr/>
        </p:nvSpPr>
        <p:spPr>
          <a:xfrm>
            <a:off x="2973507" y="4006235"/>
            <a:ext cx="3338102" cy="20128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spcBef>
                <a:spcPts val="0"/>
              </a:spcBef>
              <a:buClr>
                <a:srgbClr val="009DD9"/>
              </a:buClr>
              <a:buSzPct val="85000"/>
              <a:buNone/>
            </a:pPr>
            <a:r>
              <a:rPr lang="km-KH" sz="1200" b="1" i="1" dirty="0">
                <a:solidFill>
                  <a:srgbClr val="009DD9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ឥទិ្ធផលសំខាន់ៗ.</a:t>
            </a:r>
            <a:r>
              <a:rPr lang="km-KH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សម្រាប់ក្រុមគ្រួសារខ្លះ ការធ្លាប់ឆ្លងកាត់ការប៉ះលាមកដោយដៃផ្ទាល់ (ឧ.​ នៅសម័យប៉ុលពត) នាំឱ្យពួកគាត់ស្តារលូបង្គន់ខ្លួនឯងដោយដៃ និងយកកាកសំណល់នោះទៅប្រើជាជី ហើយក៏ធ្វើឱ្យពួកគាត់ជឿថា លាមកដែលមិនបានសម្លាប់មេរោគ ក៏គ្មានគ្រោះថ្នាក់ដល់សុខភាពដែរ។ ជាងធ្វើបង្គន់ជាអ្នកដែលមានឥទ្ធិពលជាងអ្នកដឹកនាំសហគមន៍ ទាក់ទងនឹងកាកគ្រប់គ្រងកាកសំណល់លូបង្គន់។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13646C-EA11-435B-99C6-336879510C5E}"/>
              </a:ext>
            </a:extLst>
          </p:cNvPr>
          <p:cNvCxnSpPr>
            <a:cxnSpLocks/>
          </p:cNvCxnSpPr>
          <p:nvPr/>
        </p:nvCxnSpPr>
        <p:spPr>
          <a:xfrm flipV="1">
            <a:off x="8539701" y="1327060"/>
            <a:ext cx="3027459" cy="216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5B157B-A183-4217-9939-F8612C89A98D}"/>
              </a:ext>
            </a:extLst>
          </p:cNvPr>
          <p:cNvCxnSpPr>
            <a:cxnSpLocks/>
          </p:cNvCxnSpPr>
          <p:nvPr/>
        </p:nvCxnSpPr>
        <p:spPr>
          <a:xfrm>
            <a:off x="1956021" y="1348713"/>
            <a:ext cx="70760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1A9E697-7014-4E12-B2CF-990E5BFD3E8B}"/>
              </a:ext>
            </a:extLst>
          </p:cNvPr>
          <p:cNvCxnSpPr>
            <a:cxnSpLocks/>
          </p:cNvCxnSpPr>
          <p:nvPr/>
        </p:nvCxnSpPr>
        <p:spPr>
          <a:xfrm>
            <a:off x="4810539" y="1348713"/>
            <a:ext cx="1328133" cy="155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99B83E-8FA3-4230-9666-43673C0703C1}"/>
              </a:ext>
            </a:extLst>
          </p:cNvPr>
          <p:cNvCxnSpPr>
            <a:cxnSpLocks/>
          </p:cNvCxnSpPr>
          <p:nvPr/>
        </p:nvCxnSpPr>
        <p:spPr>
          <a:xfrm>
            <a:off x="3090946" y="2846959"/>
            <a:ext cx="31300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03B6EF-8FCF-4C1F-BD8A-4AABB173E4A4}"/>
              </a:ext>
            </a:extLst>
          </p:cNvPr>
          <p:cNvCxnSpPr>
            <a:cxnSpLocks/>
          </p:cNvCxnSpPr>
          <p:nvPr/>
        </p:nvCxnSpPr>
        <p:spPr>
          <a:xfrm>
            <a:off x="3091151" y="3980913"/>
            <a:ext cx="31300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A7E9BA6-54E4-4206-A88E-9C79A4871120}"/>
              </a:ext>
            </a:extLst>
          </p:cNvPr>
          <p:cNvCxnSpPr>
            <a:cxnSpLocks/>
          </p:cNvCxnSpPr>
          <p:nvPr/>
        </p:nvCxnSpPr>
        <p:spPr>
          <a:xfrm>
            <a:off x="6665774" y="2964033"/>
            <a:ext cx="49379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F4948F-9D28-4434-9DAF-282D0EA95E6B}"/>
              </a:ext>
            </a:extLst>
          </p:cNvPr>
          <p:cNvCxnSpPr>
            <a:cxnSpLocks/>
          </p:cNvCxnSpPr>
          <p:nvPr/>
        </p:nvCxnSpPr>
        <p:spPr>
          <a:xfrm>
            <a:off x="6711494" y="3752303"/>
            <a:ext cx="49379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C64A2B-3FFA-4520-9558-C868296F66AC}"/>
              </a:ext>
            </a:extLst>
          </p:cNvPr>
          <p:cNvCxnSpPr>
            <a:cxnSpLocks/>
          </p:cNvCxnSpPr>
          <p:nvPr/>
        </p:nvCxnSpPr>
        <p:spPr>
          <a:xfrm>
            <a:off x="6729782" y="4985316"/>
            <a:ext cx="49135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42D5B7-014D-4BCD-8C1F-0A1A00CEE386}"/>
              </a:ext>
            </a:extLst>
          </p:cNvPr>
          <p:cNvCxnSpPr>
            <a:cxnSpLocks/>
          </p:cNvCxnSpPr>
          <p:nvPr/>
        </p:nvCxnSpPr>
        <p:spPr>
          <a:xfrm>
            <a:off x="6757214" y="5552697"/>
            <a:ext cx="4886146" cy="33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0843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63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A3FE4A59-7FFD-417B-B559-5E73C239A921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3E5872-E2D2-4198-87ED-6E2697FFC029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C4CD3-0E08-4AC8-904C-538C4F1B4F3C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A786764-B95C-499B-BCEA-DE58BF6B9425}"/>
              </a:ext>
            </a:extLst>
          </p:cNvPr>
          <p:cNvSpPr/>
          <p:nvPr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850D8-21D8-48B1-9A55-1037AA9ADF24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3618A-4B54-44B0-8A12-2F6F74F73480}"/>
              </a:ext>
            </a:extLst>
          </p:cNvPr>
          <p:cNvGrpSpPr/>
          <p:nvPr/>
        </p:nvGrpSpPr>
        <p:grpSpPr>
          <a:xfrm>
            <a:off x="7168386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B9792BD-4731-4768-B429-D0E787B4C331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A25C835-BABF-4FC9-8876-06B6D8355ACC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8AEB33-9D15-44CE-9437-9B835D53D978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78A6C8E-1206-47F7-BB02-53A5F5E904ED}"/>
              </a:ext>
            </a:extLst>
          </p:cNvPr>
          <p:cNvSpPr/>
          <p:nvPr/>
        </p:nvSpPr>
        <p:spPr>
          <a:xfrm rot="10800000">
            <a:off x="7516462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B27E60F-FA91-4A80-9167-8D1008F151FB}"/>
              </a:ext>
            </a:extLst>
          </p:cNvPr>
          <p:cNvSpPr txBox="1">
            <a:spLocks/>
          </p:cNvSpPr>
          <p:nvPr/>
        </p:nvSpPr>
        <p:spPr>
          <a:xfrm>
            <a:off x="7909604" y="2120570"/>
            <a:ext cx="3774848" cy="15327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យើងក៏បានរកឃើញថាការយល់ឃើញរបស់ក្រុមគ្រួសារអំពីគ្រោះថ្នាក់សុខភាព មិនតែងតែដូចនឹងគ្រោះថ្នាក់មែនទែននោះទេ។ ឧទាហរណ៍ ក្លិននៃកាកសំណល់លូបង្គន់ត្រូវបានគិតថា ជាភ្នាក់ងារចម្បងសម្រាប់ចម្លងជំងឺ។​ ការប៉ះពាល់កាកសំណល់លូបង្គន់ដោយស្បែកផ្ទាល់ ក៏ត្រូវបានគិតថាអាចបង្កគ្រោះថ្នាក់ដល់សុខភាព ប៉ុន្តែមិនដល់ជំងឺទាក់ទងនឹងពោះវៀននោះទេ។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5F26D71-5E80-421C-8E56-86DF89F474E6}"/>
              </a:ext>
            </a:extLst>
          </p:cNvPr>
          <p:cNvSpPr txBox="1">
            <a:spLocks/>
          </p:cNvSpPr>
          <p:nvPr/>
        </p:nvSpPr>
        <p:spPr>
          <a:xfrm>
            <a:off x="721453" y="2127114"/>
            <a:ext cx="6721335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យើងបានរកឃើញតម្រូវការសេវាកម្មបូមលូដែលមិនទាន់លេចចេញច្បាស់របស់ក្រុមគ្រួសារ ដែលរស់នៅឆ្ងាយពីទីតាំងសេវាកម្ម។ នេះបញ្ជាក់ពីការរកឃើញនៃការសិក្សាមុនៗក្នុងប្រទេសកម្ពុជា។ ទោះជាមានតម្រូវការក្តី យើងមិនបានរកឃើញថាមាន តម្រូវការទុកដាក់កាកសំណល់លូបង្គន់ដែលមានសុវត្ថិភាពឡើយ។ ជាក់ស្តែង ក្រុមគ្រួសារបានបង្ហាញការចង់ខ្លាំងពីការយកកាកសំណល់ទៅចាក់ក្នុងដីស្រែខ្លួន បើអាច ពេលជួលសេវាកម្មបូមលូ។ មានតម្រូវខ្លះៗដែលមិនទាន់លេចចេញច្បាស់ ពីការជួលអ្នកស្តារដោយដៃ ប៉ុន្តែស្ទើរតែគ្មាននរណាម្នាក់ក្នុងភូមិសិក្សាយល់ព្រមធ្វើការងារនេះ។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01F92C38-532B-4790-AC3C-CF57F8824C43}"/>
              </a:ext>
            </a:extLst>
          </p:cNvPr>
          <p:cNvSpPr txBox="1">
            <a:spLocks/>
          </p:cNvSpPr>
          <p:nvPr/>
        </p:nvSpPr>
        <p:spPr>
          <a:xfrm>
            <a:off x="684442" y="4498160"/>
            <a:ext cx="6573544" cy="17758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ការចង់ប្រើកាកសំណល់លូបង្គន់របស់ខ្លួន (តែមិនចង់ប្រើរបស់អ្នកដ៏ទៃ) ធ្វើជាជីដាក់ស្រែចម្ការខ្លួន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កង្វះការគិតទុកមុន ដើម្បីត្រៀមដំណោះស្រាយពេលលូបង្គន់ពេញ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បញ្ហាប្រាក់ចំណូលមិនទៀង សម្រាប់ជួលសេវាកម្មបូមលូពេលត្រូវការ គួបផ្សំនឹងលទ្ធភាពហិរញ្ញវត្ថុតិចតួច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មិនមានពត៌មានពីសេវាកម្មបូមលូ និងជម្រើសផ្សេងៗទៀតនៃការស្តារ/បូមលូបង្គន់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ការចង់ប្រើជម្រើសណាដែលចំណាយតិច (ដូចជា តម្លើងបំពង់បង្ហូរកាកសំណល់លូបង្គន់ ថែមកង់លូ ស្តារ/បូមដោយខ្លួនឯង ។ល។)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77E363-E600-461C-9BEC-0740DA0BBA60}"/>
              </a:ext>
            </a:extLst>
          </p:cNvPr>
          <p:cNvSpPr/>
          <p:nvPr/>
        </p:nvSpPr>
        <p:spPr>
          <a:xfrm>
            <a:off x="635608" y="2233606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0037DC-1CEC-4564-9BDF-247F23D856C9}"/>
              </a:ext>
            </a:extLst>
          </p:cNvPr>
          <p:cNvSpPr/>
          <p:nvPr/>
        </p:nvSpPr>
        <p:spPr>
          <a:xfrm>
            <a:off x="7811930" y="2203075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FA598E-5F99-4F53-B51D-3269CF2796BA}"/>
              </a:ext>
            </a:extLst>
          </p:cNvPr>
          <p:cNvSpPr/>
          <p:nvPr/>
        </p:nvSpPr>
        <p:spPr>
          <a:xfrm>
            <a:off x="641914" y="1723337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98FE468-52B2-456A-BF9D-A28F2874FA94}"/>
              </a:ext>
            </a:extLst>
          </p:cNvPr>
          <p:cNvSpPr txBox="1">
            <a:spLocks/>
          </p:cNvSpPr>
          <p:nvPr/>
        </p:nvSpPr>
        <p:spPr>
          <a:xfrm>
            <a:off x="521950" y="814932"/>
            <a:ext cx="3761958" cy="91438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20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</a:t>
            </a:r>
            <a:endParaRPr lang="en-US" sz="20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5F26D71-5E80-421C-8E56-86DF89F474E6}"/>
              </a:ext>
            </a:extLst>
          </p:cNvPr>
          <p:cNvSpPr txBox="1">
            <a:spLocks/>
          </p:cNvSpPr>
          <p:nvPr/>
        </p:nvSpPr>
        <p:spPr>
          <a:xfrm>
            <a:off x="723855" y="3864697"/>
            <a:ext cx="6655138" cy="5724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យើ</a:t>
            </a:r>
            <a:r>
              <a:rPr lang="ca-E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ង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ានកំណត់នូវកត្តាបង្ខាំងមិនឱ្យក្រុមគ្រួសារធ្វើតម្រូវការសវាកម្មបូមលូដែលមិនទាន់លេចច្បាស់របស់ខ្លួន ទៅជាតម្រូវការមែនទែន។ កត្តាទាំងនោះរួមមាន៖ </a:t>
            </a:r>
            <a:r>
              <a:rPr lang="ca-E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​​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0843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9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A3FE4A59-7FFD-417B-B559-5E73C239A921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3E5872-E2D2-4198-87ED-6E2697FFC029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C4CD3-0E08-4AC8-904C-538C4F1B4F3C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A786764-B95C-499B-BCEA-DE58BF6B9425}"/>
              </a:ext>
            </a:extLst>
          </p:cNvPr>
          <p:cNvSpPr/>
          <p:nvPr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850D8-21D8-48B1-9A55-1037AA9ADF24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3618A-4B54-44B0-8A12-2F6F74F73480}"/>
              </a:ext>
            </a:extLst>
          </p:cNvPr>
          <p:cNvGrpSpPr/>
          <p:nvPr/>
        </p:nvGrpSpPr>
        <p:grpSpPr>
          <a:xfrm>
            <a:off x="7168386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B9792BD-4731-4768-B429-D0E787B4C331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A25C835-BABF-4FC9-8876-06B6D8355ACC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8AEB33-9D15-44CE-9437-9B835D53D978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78A6C8E-1206-47F7-BB02-53A5F5E904ED}"/>
              </a:ext>
            </a:extLst>
          </p:cNvPr>
          <p:cNvSpPr/>
          <p:nvPr/>
        </p:nvSpPr>
        <p:spPr>
          <a:xfrm rot="10800000">
            <a:off x="7516462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31BCE3C-15CF-44CA-8C6D-A03F0C18F77C}"/>
              </a:ext>
            </a:extLst>
          </p:cNvPr>
          <p:cNvSpPr txBox="1">
            <a:spLocks/>
          </p:cNvSpPr>
          <p:nvPr/>
        </p:nvSpPr>
        <p:spPr>
          <a:xfrm>
            <a:off x="449731" y="2310807"/>
            <a:ext cx="6532315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កត្តាបង្ខាំងសំខាន់ៗ​សម្រាប់ការជួលសេវាកម្មបូមលូរួមមាន កង្វះពត៌មាន បញ្ហាប្រាក់ចំណូលមិនទៀង ការចូលទៅកាន់ដីធ្លីផ្ទះ ចម្ងាយពីសេវាកម្មបូមលូជិតបំផុត និងតម្លៃខ្ពស់។ ដើម្បីធ្វើតម្រូវការជួលសេវាកម្មបូមលូរបស់ក្រុមគ្រួសារឱ្យក្លាយជាមែនទែន ចាំបាច់ត្រូវលុបបំបាត់កត្តាបង្ខាំងទាំងនេះ។ ប៉ុន្តែទោះជាយ៉ាងនេះក្តី កត្តាបង្ខាំងកាន់តែធំ សម្រាប់ការគ្រប់គ្រងកាកសំណល់លូបង្គន់ឱ្យមានសុវត្ថិភាពគឺ ការចង់យកកាកសំណល់នេះទៅចាក់ក្នុងស្រែចម្ការខ្លួនដោយសេវាកម្មបូមលូ ដើម្បីប្រើជាជី ដោយគ្មានការសម្លាប់មេរោគជាមុន​ និង កង្វះទីតាំងសម្លាប់មេរោគកាកសំណល់លាមកដែលបូមដោយសេវាកម្មបូមលូ មុនអាចចាក់ចោលបានដោយសុវត្ថិភាព។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endParaRPr lang="km-KH"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កាកសំណល់លូបង្គន់ឱ្យតែត្រូវបានទុកជាឱកាសមួយ ព្រោះកសិករមើលឃើញគុណតម្លៃវាថាជាជីធម្មជាតិ ដូច្នេះការបង្កើតដំណោះស្រាយត្រូវគិតដល់ចំនុចនេះ។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    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ការសិក្សានេះបានបង្ហាញថាទាំងបុរសនិងស្រ្តីនៅក្នុងភូមិសិក្សា គឺប្រឈមនឹងគ្រោះថ្នាក់នៃការប៉ះពាល់ដោយផ្ទាល់នឹងកាកសំណល់លូបង្គន់ដែគ្មានការសម្លាប់មេរោគ ពេលស្តារលូបង្គន់ដោយដៃ ទោះជាបុរសអាចមានការប្រឈមខ្ពស់ជាង ដោយសារតែតួនាទីដែលរំពឹងទុករបស់ពួកគាត់ជាអ្នកបូម/ស្តារលូបង្គន់ក្នុងគ្រួសារ។ ក្រុមគ្រួសារខ្លះ (ឧ. មានមេគ្រួសារជាមនុស្សចាស់ ជាស្រ្តី ឬកំពុងរង់ចាំសេវាកម្មបូមលូមកបូមឱ្យ) អាចនឹងត្រលប់ទៅបន្ទោរបង់ពាសវាលពាសកាលវិញ ក្នុងរយៈពេលដែលលូបង្គន់ខ្លួនពេញ។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endParaRPr lang="km-KH"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endParaRPr lang="km-KH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2B1C9D1-FEE5-4941-BE09-3682C6B3DA72}"/>
              </a:ext>
            </a:extLst>
          </p:cNvPr>
          <p:cNvSpPr txBox="1">
            <a:spLocks/>
          </p:cNvSpPr>
          <p:nvPr/>
        </p:nvSpPr>
        <p:spPr>
          <a:xfrm>
            <a:off x="7215458" y="2311599"/>
            <a:ext cx="4461950" cy="35471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លទ្ធផលនៃការសិក្សាក៏បានបង្ហាញថាជំនឿនិងបទដ្ឋានសង្គមមួយចំនួនគួរមានការផ្លាស់ប្តូរ (ឧ. ការយល់ឃើញអំពីគ្រោះថ្នាក់) ខណៈពេលដែល ជំនឿនិងបទដ្ឋានសង្គមផ្សេងទៀតគួរតែយកមកជំរុញឱ្យការគ្រប់គ្រងកាកសំណល់លូបង្គន់មានសុវត្ថិភាពជាងមុន។ យើងបានរកឃើញបទដ្ឋានសង្គម ដែលមានការប្រកាន់ខ្ជាប់យ៉ាងទូលំទូលាយ ដូចជាៈ</a:t>
            </a:r>
            <a:endParaRPr lang="en-US"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ជៀសវាងរំខានអ្នកជិតខាងជាមួយក្លិនកាកសំណល់លូបង្គន់</a:t>
            </a:r>
            <a:endParaRPr lang="en-US"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កាកសំណល់លូបង្គន់អាចចាក់បានតែក្នុងដីស្រែផ្ទាល់ខ្លួនប៉ុណ្ណោះ</a:t>
            </a:r>
            <a:endParaRPr lang="en-US"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ការគ្រប់គ្រងកាកសំណល់លូបង្គន់ជាទំនួលខុសត្រូវបុរស និងជាការងារដែលទាមទារកម្លាំងនិងស្មារតីប្រុស</a:t>
            </a:r>
            <a:endParaRPr lang="en-US"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9DD9"/>
              </a:buClr>
              <a:buFont typeface="Wingdings 3" panose="05040102010807070707" pitchFamily="18" charset="2"/>
              <a:buChar char=""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ការស្តារលូបង្គន់ដោយដៃ និង អ្នកស៊ីឈ្នួលស្តារលូបង្គន់ដោយដៃ មិនមែនជាការងារ និង ជាជនដែលត្រូវអ្នកភូមិមើលងាយទេ។</a:t>
            </a:r>
            <a:endParaRPr lang="en-US" sz="11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None/>
            </a:pP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78F860D-52DB-4133-8EE6-7ED1DAEC1784}"/>
              </a:ext>
            </a:extLst>
          </p:cNvPr>
          <p:cNvSpPr txBox="1">
            <a:spLocks/>
          </p:cNvSpPr>
          <p:nvPr/>
        </p:nvSpPr>
        <p:spPr>
          <a:xfrm>
            <a:off x="674879" y="5673916"/>
            <a:ext cx="6094516" cy="5324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ក្រុមគ្រួសារដែលមានស្រ្តីជាមេគ្រួសារ និងក្រុមគ្រួសារដែលមានតែមនុស្សចាស់ អាចនឹងងាយរងគ្រោះជាងគ្រួសារដទៃ ព្រោះគ្រួសារទាំងនេះប្រហែលមិនអាចបូម/ស្តារដោយខ្លួនឯង និង/ឬក៏មានលទ្ធភាពជួលសេវាកម្មបូមលូ។</a:t>
            </a:r>
            <a:r>
              <a:rPr lang="en-US" sz="11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9394BE-B1E5-4274-B6BC-95E33B9EA2B0}"/>
              </a:ext>
            </a:extLst>
          </p:cNvPr>
          <p:cNvSpPr/>
          <p:nvPr/>
        </p:nvSpPr>
        <p:spPr>
          <a:xfrm>
            <a:off x="653696" y="5755949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168235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235085-6077-472C-AC20-9D720D4EB49D}"/>
              </a:ext>
            </a:extLst>
          </p:cNvPr>
          <p:cNvCxnSpPr/>
          <p:nvPr/>
        </p:nvCxnSpPr>
        <p:spPr>
          <a:xfrm flipH="1">
            <a:off x="334241" y="6203465"/>
            <a:ext cx="11541976" cy="0"/>
          </a:xfrm>
          <a:prstGeom prst="line">
            <a:avLst/>
          </a:prstGeom>
          <a:ln w="9525">
            <a:solidFill>
              <a:schemeClr val="bg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0C1015-49E5-47A5-BEC1-5B0C107B4A3F}"/>
              </a:ext>
            </a:extLst>
          </p:cNvPr>
          <p:cNvSpPr txBox="1"/>
          <p:nvPr/>
        </p:nvSpPr>
        <p:spPr>
          <a:xfrm>
            <a:off x="11618648" y="186293"/>
            <a:ext cx="3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trike="noStrike" spc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pPr algn="r"/>
              <a:t>44</a:t>
            </a:fld>
            <a:endParaRPr lang="id-ID" sz="1200" b="1" i="0" strike="noStrike" spc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623010-31A5-4889-AC3B-FEF8857C1E55}"/>
              </a:ext>
            </a:extLst>
          </p:cNvPr>
          <p:cNvSpPr/>
          <p:nvPr/>
        </p:nvSpPr>
        <p:spPr>
          <a:xfrm>
            <a:off x="523979" y="1940995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F5F6B072-59CF-491D-B812-45B4E5F789B8}"/>
              </a:ext>
            </a:extLst>
          </p:cNvPr>
          <p:cNvSpPr txBox="1">
            <a:spLocks/>
          </p:cNvSpPr>
          <p:nvPr/>
        </p:nvSpPr>
        <p:spPr>
          <a:xfrm>
            <a:off x="404014" y="1250811"/>
            <a:ext cx="9917112" cy="64186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6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ការពាក់ព័ន្ធផ្សេងៗ សម្រាប់បង្កើតការអនុវត្តការគ្រប់គ្រងកាកសំណល់លូបង្គន់មានសុវត្ថិភាពជាងមុន នៅជនបទប្រទេសកម្ពុជា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0843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586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FAF60AE-34FC-4F11-B6D6-579295BE72F6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E35F5-FE61-4BB0-AC26-FE6E26C9A02E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F65894-B6A1-4C98-A4C1-422FEBE2D30C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4DFF96B-230B-434B-B738-C2AB36AE2491}"/>
              </a:ext>
            </a:extLst>
          </p:cNvPr>
          <p:cNvSpPr/>
          <p:nvPr/>
        </p:nvSpPr>
        <p:spPr>
          <a:xfrm>
            <a:off x="-12702" y="933450"/>
            <a:ext cx="12204702" cy="45719"/>
          </a:xfrm>
          <a:prstGeom prst="rect">
            <a:avLst/>
          </a:prstGeom>
          <a:gradFill>
            <a:gsLst>
              <a:gs pos="0">
                <a:srgbClr val="28ABE3"/>
              </a:gs>
              <a:gs pos="100000">
                <a:schemeClr val="accent3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C0E653-3358-4088-AF8D-5CAC5A1AB124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223E96-A453-4D28-B2B1-E67FB894CC2B}"/>
              </a:ext>
            </a:extLst>
          </p:cNvPr>
          <p:cNvGrpSpPr/>
          <p:nvPr/>
        </p:nvGrpSpPr>
        <p:grpSpPr>
          <a:xfrm>
            <a:off x="7168386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A2FDAF92-64BE-4D32-B28A-ACFEF866E621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33F452-8FA4-44B2-A208-C5ACF1A6F29D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A3D85C-BF21-411C-9A19-46D897DC7D4E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C6A5678-53F4-4476-A995-079095ACE64C}"/>
              </a:ext>
            </a:extLst>
          </p:cNvPr>
          <p:cNvSpPr/>
          <p:nvPr/>
        </p:nvSpPr>
        <p:spPr>
          <a:xfrm rot="10800000">
            <a:off x="7516462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FE88F45-882A-4064-B334-B3F67B1E0C30}"/>
              </a:ext>
            </a:extLst>
          </p:cNvPr>
          <p:cNvSpPr txBox="1">
            <a:spLocks/>
          </p:cNvSpPr>
          <p:nvPr/>
        </p:nvSpPr>
        <p:spPr>
          <a:xfrm>
            <a:off x="423148" y="2020203"/>
            <a:ext cx="5299344" cy="10525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ការកំណត់សម្គាល់ដំណោះស្រាយការគ្រប់គ្រងកាកសំណល់លូបង្គន់ឱ្យមានសុវត្ថិភាព ទាមទារឱ្យមានយុទ្ធសាស្រ្តដែលពេញលេញនិងគ្រប់ជ្រុងជ្រោយមួយ ដើម្បីធានាឱ្យបានថាដំណោះស្រាយបែបបច្ចេកទេសទាំងឡាយ ឆ្លើយតបទៅនឹងការចង់បានរបស់ក្រុមគ្រួសារ និងអាចដាក់បញ្ចូលក្នុងប្រព័ន្ធថ្នាក់ដឹកនាំមូលដ្ឋានបាន។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C322CC8-D7D3-4BDA-8207-A0DE4F3AEA41}"/>
              </a:ext>
            </a:extLst>
          </p:cNvPr>
          <p:cNvSpPr txBox="1">
            <a:spLocks/>
          </p:cNvSpPr>
          <p:nvPr/>
        </p:nvSpPr>
        <p:spPr>
          <a:xfrm>
            <a:off x="6123432" y="1528166"/>
            <a:ext cx="5522000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2"/>
              </a:buClr>
              <a:buSzPct val="85000"/>
              <a:buNone/>
            </a:pPr>
            <a:r>
              <a:rPr lang="km-KH" sz="1200" b="1" i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អ្នកមានឥទ្ធិពលសំខាន់ៗ. </a:t>
            </a:r>
            <a:r>
              <a:rPr lang="km-KH" sz="1200" i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ពង្រឹងថ្នាក់ដឹកនាំមូលដ្ឋាន (ក្រុមប្រឹក្សាឃុំ ប្រធានភូមិ) ដើម្បីឱ្យ ពួកគាត់អាចដើរតួ ជាអ្នកដឹកនាំការគ្រប់គ្រងកាកសំណល់លូបង្គន់ក្នុងមូលដ្ឋានឱ្យមានសុវត្ថិភាព និង ជាប្រភពពត៌មាននិងសេចក្តីណែនាំអំពីការបូម/ស្តារលូបង្កន់ខ្លួនឯងដោយសុវត្ថិភាព និងអំពីជម្រើសទីតាំងចាក់កាកសំណល់លូនិងការយកទៅប្រើជាជី ដើម្បីកាត់បន្ថយផលប៉ះពាល់ដល់បរិស្ថាននិងកសិកម្ម។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F38254-B253-43D1-8618-22B2E05B61BA}"/>
              </a:ext>
            </a:extLst>
          </p:cNvPr>
          <p:cNvSpPr/>
          <p:nvPr/>
        </p:nvSpPr>
        <p:spPr>
          <a:xfrm>
            <a:off x="510906" y="1773336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B74A42C-EA8A-4482-8BA7-5AC70DB74326}"/>
              </a:ext>
            </a:extLst>
          </p:cNvPr>
          <p:cNvSpPr txBox="1">
            <a:spLocks/>
          </p:cNvSpPr>
          <p:nvPr/>
        </p:nvSpPr>
        <p:spPr>
          <a:xfrm>
            <a:off x="390942" y="1327115"/>
            <a:ext cx="3761958" cy="500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20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អនុសាសន៍</a:t>
            </a:r>
            <a:endParaRPr lang="en-US" sz="20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C4AB139-BF39-41C3-A03B-43FBE34192BF}"/>
              </a:ext>
            </a:extLst>
          </p:cNvPr>
          <p:cNvSpPr txBox="1">
            <a:spLocks/>
          </p:cNvSpPr>
          <p:nvPr/>
        </p:nvSpPr>
        <p:spPr>
          <a:xfrm>
            <a:off x="470519" y="3545252"/>
            <a:ext cx="5251973" cy="24955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យកការខ្ពើម ធ្វើជាកត្តាជំរុញអារម្មណ៍ឱ្យការគ្រប់គ្រងកាកសំណល់លូបង្គន់មានសុវត្ថិភាពជាងមុន។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មើលកាកសំណល់លូបង្គន់ជាឱកាស ជៀសជាងកាកសំណល់ឥតប្រយោជន៍។ សារណែនាំឱ្យមានការកម្ចាត់មេរោគចេញពីក្នុងកាកសំណល់នេះ មុនយកវាទៅប្រើជាជី (ឧ. ងាយស្រួលប្រើ ទុកដាក់ ។ល។) អាចនឹងមានប្រសិទ្ធភាពជាង ការផ្សព្វផ្សាយបែបទូទៅ អំពីគ្រោះថ្នាក់សុខភាពពាក់ព័ន្ធនឹងការស្តារ/បូម និងចាក់ចោលកាកសំណល់នេះដោយគ្មានការសម្លាប់មេរោគជាមុន។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តួនាទីដែលមានស្រាប់របស់ជាង ដែលជិះឥទ្ធិពលក្នុងការរចនា និងសាងសង់បង្គន់ ដែលនេះប៉ះពាល់ទៅការគ្រប់គ្រងកាកសំណល់លូបង្គន់ឱ្យមានសុវត្ថិភាព។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75B267-3B21-494A-AEFA-1BEAF3057944}"/>
              </a:ext>
            </a:extLst>
          </p:cNvPr>
          <p:cNvSpPr/>
          <p:nvPr/>
        </p:nvSpPr>
        <p:spPr>
          <a:xfrm>
            <a:off x="425196" y="3286133"/>
            <a:ext cx="483260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ជាពិសេស សម្រាប់យុទ្ធសាស្រ្តកែប្រែអាកប្បកិរិយា គួរតែធ្វើឡើងដោយផ្អែកលើ៖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78242C-C8EF-4947-A976-DE47CBDAEA30}"/>
              </a:ext>
            </a:extLst>
          </p:cNvPr>
          <p:cNvSpPr/>
          <p:nvPr/>
        </p:nvSpPr>
        <p:spPr>
          <a:xfrm>
            <a:off x="6244440" y="3025229"/>
            <a:ext cx="5299344" cy="14516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785B55B-ED82-4B48-B5EE-D2B282E4D987}"/>
              </a:ext>
            </a:extLst>
          </p:cNvPr>
          <p:cNvSpPr txBox="1">
            <a:spLocks/>
          </p:cNvSpPr>
          <p:nvPr/>
        </p:nvSpPr>
        <p:spPr>
          <a:xfrm>
            <a:off x="6219499" y="3279929"/>
            <a:ext cx="5347790" cy="11613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បង្កើតដំណោះស្រាយដែលមានសុវត្ថិភាពនិងសមស្របនឹងបរិបទជនបទ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algn="just">
              <a:lnSpc>
                <a:spcPct val="130000"/>
              </a:lnSpc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ដំណោះស្រាយទាំងនេះចាំបាច់ត្រូវឆ្លើយតបទៅនឹងការកំចាត់ក្លិនកាកសំណល់លូបង្គន់ និងកាត់បន្ថយភាពខ្ពើម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algn="just"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ដំណោះស្រាយនេះក៏ត្រូវធ្វើអោយមានជម្រើសនៃការយកកាកសំណល់ទៅប្រើជាជីដែរ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B7DEA1-BFAC-4F2C-9AA1-830608717D0A}"/>
              </a:ext>
            </a:extLst>
          </p:cNvPr>
          <p:cNvSpPr/>
          <p:nvPr/>
        </p:nvSpPr>
        <p:spPr>
          <a:xfrm>
            <a:off x="6434389" y="2920033"/>
            <a:ext cx="195286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ដំណោះស្រាយបច្ចេកទេស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D47C40-224D-4465-B3B0-9E6A303C08F4}"/>
              </a:ext>
            </a:extLst>
          </p:cNvPr>
          <p:cNvSpPr/>
          <p:nvPr/>
        </p:nvSpPr>
        <p:spPr>
          <a:xfrm>
            <a:off x="6244440" y="4778383"/>
            <a:ext cx="5299344" cy="11616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9AEA00F-85FB-4F02-AF42-83CC99CDCB7C}"/>
              </a:ext>
            </a:extLst>
          </p:cNvPr>
          <p:cNvSpPr txBox="1">
            <a:spLocks/>
          </p:cNvSpPr>
          <p:nvPr/>
        </p:nvSpPr>
        <p:spPr>
          <a:xfrm>
            <a:off x="6244441" y="4916501"/>
            <a:ext cx="5291316" cy="10525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ធ្វើការសិក្សាបែបបរិមាណដើម្បីតេស្តពីតំណាងនៃលទ្ធផលដែលបានរកឃើញ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"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ធ្វើវគ្គសិក្ខាសាលាជាមួយក្រុមប្រឹក្សាឃុំ ដើម្បីបង្កើតដំណោះស្រាយគ្រប់គ្រងកាកសំណល់លូបង្គន់ឱ្យបានសុវត្ថិភាព ដែលឆើ្លយតបនឹងការធ្វើដោយខ្លួនឯង ទីតាំងចាក់កាកសំណល់ និង ការយកកាកសំណល់ទៅប្រើជាជីក្នុងភូមិឃុំរបស់ពួកគាត់</a:t>
            </a:r>
            <a:endParaRPr lang="en-US" sz="12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8A3CA0-B3E1-4315-9A70-C5BC8B6B2FED}"/>
              </a:ext>
            </a:extLst>
          </p:cNvPr>
          <p:cNvSpPr/>
          <p:nvPr/>
        </p:nvSpPr>
        <p:spPr>
          <a:xfrm>
            <a:off x="6546144" y="4667688"/>
            <a:ext cx="111957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m-KH" sz="12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ជំហានបន្ទាប់</a:t>
            </a:r>
            <a:endParaRPr lang="en-US" sz="12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E637B9-CA98-4B8D-810E-D299B4E08A75}"/>
              </a:ext>
            </a:extLst>
          </p:cNvPr>
          <p:cNvSpPr/>
          <p:nvPr/>
        </p:nvSpPr>
        <p:spPr>
          <a:xfrm>
            <a:off x="3070843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30751D-22D1-4403-8EAD-46FD94060E82}"/>
              </a:ext>
            </a:extLst>
          </p:cNvPr>
          <p:cNvSpPr/>
          <p:nvPr/>
        </p:nvSpPr>
        <p:spPr>
          <a:xfrm>
            <a:off x="1067005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37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8271A70-C828-47BC-B5F5-C071CA9D2E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3"/>
          <a:stretch/>
        </p:blipFill>
        <p:spPr>
          <a:xfrm flipH="1">
            <a:off x="-10161" y="0"/>
            <a:ext cx="6400921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6ECC9-6D99-4018-8D6E-F0ACB92F5831}"/>
              </a:ext>
            </a:extLst>
          </p:cNvPr>
          <p:cNvSpPr/>
          <p:nvPr/>
        </p:nvSpPr>
        <p:spPr>
          <a:xfrm>
            <a:off x="4591050" y="547915"/>
            <a:ext cx="7105650" cy="5762171"/>
          </a:xfrm>
          <a:prstGeom prst="roundRect">
            <a:avLst>
              <a:gd name="adj" fmla="val 3704"/>
            </a:avLst>
          </a:prstGeom>
          <a:solidFill>
            <a:schemeClr val="accent2"/>
          </a:solidFill>
          <a:ln>
            <a:noFill/>
          </a:ln>
          <a:effectLst>
            <a:outerShdw blurRad="825500" dist="6350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6FD009-CCB6-497D-9780-A974FE1C8FB6}"/>
              </a:ext>
            </a:extLst>
          </p:cNvPr>
          <p:cNvSpPr txBox="1">
            <a:spLocks/>
          </p:cNvSpPr>
          <p:nvPr/>
        </p:nvSpPr>
        <p:spPr>
          <a:xfrm>
            <a:off x="4895850" y="1618490"/>
            <a:ext cx="6477000" cy="42657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SNV/IRC (2016). Sanitation market research in rural Cambodia: Rapid assessment of supply and demand in three rural districts 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IDE (2011) Waste Management Pilot Project. End of Project Report, Draft.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 err="1">
                <a:solidFill>
                  <a:schemeClr val="bg1"/>
                </a:solidFill>
                <a:latin typeface="+mj-lt"/>
              </a:rPr>
              <a:t>Chakraborthy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I, Capito, M. Jacks, C and Pringle R (2014). Household-level application of hydrated lime for on-site treatment and agricultural use of latrine sludge, Briefing Paper, IDE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GRET (2011). Landscape Analysis and Business Model Assessment in Fecal Sludge Management: Extraction and Transportation Models- Cambodia Volume 1, Main Report.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PSI (2017). Sanitation Market Landscape in Cambodia: Desk Review, Final Paper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Open Development Cambodian (2018): Population Overview. Retrieved on 06 April 2018. https://opendevelopmentcambodia.net/topics/population-and-censuses/#ref-76394-2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Global Development Program (2010). Water, Sanitation &amp; Hygiene Factsheet. https://docs.gatesfoundation.org/documents/water-sanitation-hygiene-fact-sheet-2010.pdf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Joint Monitoring Program (JMP) (2017): WASH Indicators. [retrieved on 12 April 2018]</a:t>
            </a:r>
          </a:p>
          <a:p>
            <a:pPr marL="0" indent="0">
              <a:spcBef>
                <a:spcPts val="1800"/>
              </a:spcBef>
              <a:buClr>
                <a:schemeClr val="accent2"/>
              </a:buClr>
              <a:buSzPct val="85000"/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The World Bank in Cambodia (last updated Apr 13, 2018). [retrieved on 13 July 2018]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25D69-37A0-4E68-BCD9-5665E03EC43A}"/>
              </a:ext>
            </a:extLst>
          </p:cNvPr>
          <p:cNvSpPr/>
          <p:nvPr/>
        </p:nvSpPr>
        <p:spPr>
          <a:xfrm>
            <a:off x="5015813" y="1391667"/>
            <a:ext cx="416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127693B-D5AB-4966-9D2B-1E22065E1AD8}"/>
              </a:ext>
            </a:extLst>
          </p:cNvPr>
          <p:cNvSpPr txBox="1">
            <a:spLocks/>
          </p:cNvSpPr>
          <p:nvPr/>
        </p:nvSpPr>
        <p:spPr>
          <a:xfrm>
            <a:off x="4895850" y="733560"/>
            <a:ext cx="3092486" cy="5909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References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7819FE-78CF-4424-B2C6-E7CB52D52BC4}"/>
              </a:ext>
            </a:extLst>
          </p:cNvPr>
          <p:cNvCxnSpPr>
            <a:cxnSpLocks/>
          </p:cNvCxnSpPr>
          <p:nvPr/>
        </p:nvCxnSpPr>
        <p:spPr>
          <a:xfrm flipH="1">
            <a:off x="4961275" y="2366509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B4968D-D595-4E46-A3A3-2C9B37608F5D}"/>
              </a:ext>
            </a:extLst>
          </p:cNvPr>
          <p:cNvCxnSpPr>
            <a:cxnSpLocks/>
          </p:cNvCxnSpPr>
          <p:nvPr/>
        </p:nvCxnSpPr>
        <p:spPr>
          <a:xfrm flipH="1">
            <a:off x="4961275" y="2771094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8C6A9-7667-4877-88C9-B1991F46BF70}"/>
              </a:ext>
            </a:extLst>
          </p:cNvPr>
          <p:cNvCxnSpPr>
            <a:cxnSpLocks/>
          </p:cNvCxnSpPr>
          <p:nvPr/>
        </p:nvCxnSpPr>
        <p:spPr>
          <a:xfrm flipH="1">
            <a:off x="4961275" y="3315378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FDD93F-4331-4BEF-9589-ED5D5C0B604D}"/>
              </a:ext>
            </a:extLst>
          </p:cNvPr>
          <p:cNvCxnSpPr>
            <a:cxnSpLocks/>
          </p:cNvCxnSpPr>
          <p:nvPr/>
        </p:nvCxnSpPr>
        <p:spPr>
          <a:xfrm flipH="1">
            <a:off x="4961275" y="3895949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B33B7-30EA-470E-83B4-1E7DDD25562F}"/>
              </a:ext>
            </a:extLst>
          </p:cNvPr>
          <p:cNvCxnSpPr>
            <a:cxnSpLocks/>
          </p:cNvCxnSpPr>
          <p:nvPr/>
        </p:nvCxnSpPr>
        <p:spPr>
          <a:xfrm flipH="1">
            <a:off x="4961275" y="4275138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615074-0E8A-4A63-947A-FC8FE2801C40}"/>
              </a:ext>
            </a:extLst>
          </p:cNvPr>
          <p:cNvCxnSpPr>
            <a:cxnSpLocks/>
          </p:cNvCxnSpPr>
          <p:nvPr/>
        </p:nvCxnSpPr>
        <p:spPr>
          <a:xfrm flipH="1">
            <a:off x="4961275" y="4828494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13A4C6-AC3E-4C69-A7FB-71CF0E470E29}"/>
              </a:ext>
            </a:extLst>
          </p:cNvPr>
          <p:cNvCxnSpPr>
            <a:cxnSpLocks/>
          </p:cNvCxnSpPr>
          <p:nvPr/>
        </p:nvCxnSpPr>
        <p:spPr>
          <a:xfrm flipH="1">
            <a:off x="4961275" y="5403622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505335-A631-4CAF-AB6D-DEDE67B7BA26}"/>
              </a:ext>
            </a:extLst>
          </p:cNvPr>
          <p:cNvCxnSpPr>
            <a:cxnSpLocks/>
          </p:cNvCxnSpPr>
          <p:nvPr/>
        </p:nvCxnSpPr>
        <p:spPr>
          <a:xfrm flipH="1">
            <a:off x="4981697" y="5819978"/>
            <a:ext cx="6265525" cy="0"/>
          </a:xfrm>
          <a:prstGeom prst="line">
            <a:avLst/>
          </a:prstGeom>
          <a:ln>
            <a:solidFill>
              <a:schemeClr val="bg1">
                <a:lumMod val="85000"/>
                <a:alpha val="4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5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13A9B43-139E-49F2-BD51-ED1A127FB6AE}"/>
              </a:ext>
            </a:extLst>
          </p:cNvPr>
          <p:cNvSpPr txBox="1">
            <a:spLocks/>
          </p:cNvSpPr>
          <p:nvPr/>
        </p:nvSpPr>
        <p:spPr>
          <a:xfrm>
            <a:off x="4528456" y="2301240"/>
            <a:ext cx="6581504" cy="2665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មានមនុស្សជាង២ពាន់លាននាក់នៅជុំវិញពិភពលោក ដែលប្រើប្រាស់បង្គន់ដែលមានលូដាក់លាមកនៅនឹងទីតាំងផ្ទាល់់ ជាពិសេសគឺនៅទីជនបទ។ ប៉ុន្តែ​ជម្រើសនៃការគ្រប់គ្រងកាកសំណល់លូបង្គន់ឱ្យបានសុវត្ថិភាព 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(FSM)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សំរាប់ប្រជាជននៅទីជនបទវិញ ភាគច្រើនគឺមិនមានគ្រប់គ្រាន់ ឬ ក៏គ្មានតែម្តង។ ដូច្នេះហើយ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កាកសំណល់លូបង្គន់ដែលគ្មានសុវត្ថិភាពត្រូវបានចាក់ចោលផ្តេសផ្តាស ចូលទៅក្នុងប្រភពទឹក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ឬ</a:t>
            </a:r>
            <a:r>
              <a:rPr lang="en-US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ដីស្រែ។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m-KH" sz="12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ការចាក់កាកសំណល់លូបង្គន់ដែលមិនបានកំចាត់មេរោគជាមុន មានផលប៉ះពាល់ជាខ្លាំងទៅលើបរិស្ថាន និង សុខភាពសាធារណៈ ហើយអាចធ្វើឱ្យការខិតខំប្រឹងប្រែងជំរុញឱ្យមានបង្គន់អនាម័យបែរជាលែងមានប្រយោជន៍។ 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355ADD-C698-4993-B46D-EA4E2DE046F3}"/>
              </a:ext>
            </a:extLst>
          </p:cNvPr>
          <p:cNvSpPr/>
          <p:nvPr/>
        </p:nvSpPr>
        <p:spPr>
          <a:xfrm>
            <a:off x="623626" y="4013486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B2FF940-3653-42EE-A58A-51794F9CDE85}"/>
              </a:ext>
            </a:extLst>
          </p:cNvPr>
          <p:cNvSpPr txBox="1">
            <a:spLocks/>
          </p:cNvSpPr>
          <p:nvPr/>
        </p:nvSpPr>
        <p:spPr>
          <a:xfrm>
            <a:off x="503662" y="3031929"/>
            <a:ext cx="3761958" cy="9143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km-KH" sz="4800" dirty="0"/>
              <a:t>បរិបទបញ្ហាអនាម័យទូទាំងពិភពលោក</a:t>
            </a:r>
            <a:endParaRPr lang="en-US" sz="4800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88450B7-B3FF-4CD5-9791-6ADA51C8488B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1973C-F95D-426F-9E5E-3E6DBA55DD9F}"/>
              </a:ext>
            </a:extLst>
          </p:cNvPr>
          <p:cNvSpPr/>
          <p:nvPr/>
        </p:nvSpPr>
        <p:spPr>
          <a:xfrm>
            <a:off x="1067719" y="461788"/>
            <a:ext cx="10807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</a:t>
            </a: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B7C08-1CE5-4214-A423-4C89966EB09E}"/>
              </a:ext>
            </a:extLst>
          </p:cNvPr>
          <p:cNvSpPr/>
          <p:nvPr/>
        </p:nvSpPr>
        <p:spPr>
          <a:xfrm>
            <a:off x="3054245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064B32-FFBA-4826-8D4A-1B8145998C63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3941D-6D3F-4FD1-8AD2-EA1A6CB157AF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0F425-B593-4AD7-A506-8FD262C6A753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F4F07-6739-490A-975B-05BF0536A362}"/>
              </a:ext>
            </a:extLst>
          </p:cNvPr>
          <p:cNvGrpSpPr/>
          <p:nvPr/>
        </p:nvGrpSpPr>
        <p:grpSpPr>
          <a:xfrm>
            <a:off x="1085535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CDC2BD7B-B241-4453-ABE5-335FB57ECB75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438325-6066-40E1-915A-E6B326EDD750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D27314-C2FD-4F2D-B4F4-EFE3C95DD061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A91F5D1-3F0F-4D99-8053-17A0A69BA91A}"/>
              </a:ext>
            </a:extLst>
          </p:cNvPr>
          <p:cNvSpPr/>
          <p:nvPr/>
        </p:nvSpPr>
        <p:spPr>
          <a:xfrm rot="10800000">
            <a:off x="1433611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5FB4D-1A2C-4F23-BDAE-C72539DF20FB}"/>
              </a:ext>
            </a:extLst>
          </p:cNvPr>
          <p:cNvGrpSpPr/>
          <p:nvPr/>
        </p:nvGrpSpPr>
        <p:grpSpPr>
          <a:xfrm>
            <a:off x="4631380" y="4967072"/>
            <a:ext cx="6269858" cy="332908"/>
            <a:chOff x="989386" y="5750716"/>
            <a:chExt cx="6080163" cy="20240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4181AF8-F37B-4432-B609-E9E434809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388" y="5750716"/>
              <a:ext cx="608016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53F97A37-FCA4-49DC-B500-7B54FF466FF0}"/>
                </a:ext>
              </a:extLst>
            </p:cNvPr>
            <p:cNvSpPr/>
            <p:nvPr/>
          </p:nvSpPr>
          <p:spPr>
            <a:xfrm rot="5400000" flipH="1">
              <a:off x="1015797" y="5798414"/>
              <a:ext cx="128300" cy="181122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9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6D159819-25A9-4AC8-A1D2-1EA0C7619B90}"/>
              </a:ext>
            </a:extLst>
          </p:cNvPr>
          <p:cNvSpPr/>
          <p:nvPr/>
        </p:nvSpPr>
        <p:spPr>
          <a:xfrm>
            <a:off x="6662303" y="3595431"/>
            <a:ext cx="5529696" cy="2617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8E95C0-8D11-4CE1-8263-7E746B3ABD29}"/>
              </a:ext>
            </a:extLst>
          </p:cNvPr>
          <p:cNvSpPr/>
          <p:nvPr/>
        </p:nvSpPr>
        <p:spPr>
          <a:xfrm>
            <a:off x="1132607" y="983289"/>
            <a:ext cx="5529696" cy="2633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E84B76-3B7D-4BF1-9421-7DC72D10F5B6}"/>
              </a:ext>
            </a:extLst>
          </p:cNvPr>
          <p:cNvSpPr/>
          <p:nvPr/>
        </p:nvSpPr>
        <p:spPr>
          <a:xfrm>
            <a:off x="1132607" y="3595459"/>
            <a:ext cx="5529696" cy="26175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6153B0-16E1-48E2-8A5B-1CDA7DD6685B}"/>
              </a:ext>
            </a:extLst>
          </p:cNvPr>
          <p:cNvSpPr/>
          <p:nvPr/>
        </p:nvSpPr>
        <p:spPr>
          <a:xfrm>
            <a:off x="6662304" y="977954"/>
            <a:ext cx="5529696" cy="26175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7ABEFB-7C55-442F-AECE-D730914E2AA1}"/>
              </a:ext>
            </a:extLst>
          </p:cNvPr>
          <p:cNvGrpSpPr/>
          <p:nvPr/>
        </p:nvGrpSpPr>
        <p:grpSpPr>
          <a:xfrm rot="16200000">
            <a:off x="-1884491" y="3131160"/>
            <a:ext cx="4978525" cy="596315"/>
            <a:chOff x="592102" y="222716"/>
            <a:chExt cx="6288758" cy="5963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0558AF-44DA-4349-9FA2-27C1A9F68C98}"/>
                </a:ext>
              </a:extLst>
            </p:cNvPr>
            <p:cNvSpPr/>
            <p:nvPr/>
          </p:nvSpPr>
          <p:spPr>
            <a:xfrm>
              <a:off x="694962" y="773312"/>
              <a:ext cx="356699" cy="45719"/>
            </a:xfrm>
            <a:prstGeom prst="rect">
              <a:avLst/>
            </a:prstGeom>
            <a:solidFill>
              <a:srgbClr val="16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68235"/>
                </a:solidFill>
              </a:endParaRPr>
            </a:p>
          </p:txBody>
        </p:sp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17A046A5-3133-43C8-8E73-169AC0EF4F80}"/>
                </a:ext>
              </a:extLst>
            </p:cNvPr>
            <p:cNvSpPr txBox="1">
              <a:spLocks/>
            </p:cNvSpPr>
            <p:nvPr/>
          </p:nvSpPr>
          <p:spPr>
            <a:xfrm>
              <a:off x="592102" y="222716"/>
              <a:ext cx="6288758" cy="57345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168235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m-KH" sz="4000" b="0" dirty="0"/>
                <a:t>បរិបទបញ្ហាអនាម័យ នៅក្នុងប្រទេសកម្ពុជា</a:t>
              </a:r>
              <a:endParaRPr lang="en-US" sz="4000" b="0" dirty="0"/>
            </a:p>
          </p:txBody>
        </p:sp>
      </p:grpSp>
      <p:sp>
        <p:nvSpPr>
          <p:cNvPr id="38" name="Rectangle: Top Corners Rounded 37">
            <a:extLst>
              <a:ext uri="{FF2B5EF4-FFF2-40B4-BE49-F238E27FC236}">
                <a16:creationId xmlns:a16="http://schemas.microsoft.com/office/drawing/2014/main" id="{BA73605C-3010-4A3F-AD7F-34C8B9270A6D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B1CBFE-AB3C-417F-AF60-9851377AF0F8}"/>
              </a:ext>
            </a:extLst>
          </p:cNvPr>
          <p:cNvSpPr/>
          <p:nvPr/>
        </p:nvSpPr>
        <p:spPr>
          <a:xfrm>
            <a:off x="780304" y="461788"/>
            <a:ext cx="16209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សេចក្តីផ្តើម​ (បន្ត)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244265-3E23-4FBA-AE86-76B62832016D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FA0B06-9041-4AF3-98E9-A06570E84FD1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6C5C6E-1BF4-49A1-BBE2-34C5885AF385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135550-9758-4535-AE7D-8A84598DC312}"/>
              </a:ext>
            </a:extLst>
          </p:cNvPr>
          <p:cNvGrpSpPr/>
          <p:nvPr/>
        </p:nvGrpSpPr>
        <p:grpSpPr>
          <a:xfrm>
            <a:off x="1085535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BA704F63-0EA0-4C6F-BD50-318177D6BD02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256B55F-4C8B-495E-A468-93722E99A606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34413E8-85D7-4BBF-A0CA-034197E88F8E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64A3EBD-01B1-4822-A331-A33B0ED842A4}"/>
              </a:ext>
            </a:extLst>
          </p:cNvPr>
          <p:cNvSpPr/>
          <p:nvPr/>
        </p:nvSpPr>
        <p:spPr>
          <a:xfrm rot="10800000">
            <a:off x="1433611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E5A3F1-DD68-4C9F-8F40-2A9AFE3226ED}"/>
              </a:ext>
            </a:extLst>
          </p:cNvPr>
          <p:cNvGrpSpPr/>
          <p:nvPr/>
        </p:nvGrpSpPr>
        <p:grpSpPr>
          <a:xfrm>
            <a:off x="1461473" y="1165861"/>
            <a:ext cx="4996026" cy="1963242"/>
            <a:chOff x="1847649" y="1165861"/>
            <a:chExt cx="4141340" cy="19632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8693BF-85B4-4E79-AF75-EAC68DF4590E}"/>
                </a:ext>
              </a:extLst>
            </p:cNvPr>
            <p:cNvSpPr/>
            <p:nvPr/>
          </p:nvSpPr>
          <p:spPr>
            <a:xfrm>
              <a:off x="1847649" y="1613303"/>
              <a:ext cx="4141340" cy="1515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km-KH" sz="1100" dirty="0">
                  <a:solidFill>
                    <a:schemeClr val="bg1"/>
                  </a:solidFill>
                  <a:latin typeface="+mj-lt"/>
                  <a:cs typeface="!Khmer OS Siemreap" panose="02000500000000020004" pitchFamily="2" charset="0"/>
                </a:rPr>
                <a:t>ក្នុងអំឡុងពេល១៥ឆ្នាំកន្លងមកនេះ អត្រាគ្របដណ្តប់អនាម័យបានកើនជាខ្លាំង នៅក្នុងទីជនបទប្រទេសកម្ពុជា ពី ៤%​ ក្នុងឆ្នាំ ២០០០ រហូតដល់ ៤៩% ក្នុងឆ្នាំ ២០១៥។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km-KH" sz="1100" dirty="0">
                  <a:solidFill>
                    <a:schemeClr val="bg1"/>
                  </a:solidFill>
                  <a:latin typeface="+mj-lt"/>
                  <a:cs typeface="!Khmer OS Siemreap" panose="02000500000000020004" pitchFamily="2" charset="0"/>
                </a:rPr>
                <a:t>បង្គន់ភាគច្រើនជាបង្គន់ចាក់ទឹក ដែលមានលូបង្គន់នៅពីក្រោម។ នៅពេលដែលលូបង្គន់ទាំងនោះពេញ ការគ្រប់គ្រងកាកសំណល់លូក្លាយជាបញ្ហាប្រឈមជាខ្លាំង សម្រាប់វិស័យអនាម័យជនបទ នៅប្រទេសកម្ពុជា។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1F8F4C-3368-455C-86BB-9679896D758F}"/>
                </a:ext>
              </a:extLst>
            </p:cNvPr>
            <p:cNvSpPr/>
            <p:nvPr/>
          </p:nvSpPr>
          <p:spPr>
            <a:xfrm>
              <a:off x="2738338" y="1165861"/>
              <a:ext cx="23599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m-KH" sz="1400" b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ស្ថានភាពវិស័យអនាម័យ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FC67DED-7649-4F03-BF00-64474C546CFE}"/>
              </a:ext>
            </a:extLst>
          </p:cNvPr>
          <p:cNvSpPr/>
          <p:nvPr/>
        </p:nvSpPr>
        <p:spPr>
          <a:xfrm>
            <a:off x="6936105" y="1612922"/>
            <a:ext cx="498653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100" dirty="0">
                <a:cs typeface="!Khmer OS Siemreap" panose="02000500000000020004" pitchFamily="2" charset="0"/>
              </a:rPr>
              <a:t>ការសិក្សានេះធ្វើឡើងជាមួយក្រុមគ្រួសារជនបទ ដែលរស់នៅក្នុងតំបន់ទំនាបនៃប្រទេសកម្ពុជា។</a:t>
            </a:r>
            <a:r>
              <a:rPr lang="km-KH" sz="1100" dirty="0">
                <a:latin typeface="+mj-lt"/>
                <a:cs typeface="!Khmer OS Siemreap" panose="02000500000000020004" pitchFamily="2" charset="0"/>
              </a:rPr>
              <a:t> តំបន់ទំនាបនេះជួបប្រទះ ការលិចទឹកតាមរដូវកាលក្នុងខែវស្សា (ខែមេសា</a:t>
            </a:r>
            <a:r>
              <a:rPr lang="en-US" sz="1100" dirty="0">
                <a:latin typeface="+mj-lt"/>
                <a:cs typeface="!Khmer OS Siemreap" panose="02000500000000020004" pitchFamily="2" charset="0"/>
              </a:rPr>
              <a:t>-</a:t>
            </a:r>
            <a:r>
              <a:rPr lang="km-KH" sz="1100" dirty="0">
                <a:latin typeface="+mj-lt"/>
                <a:cs typeface="!Khmer OS Siemreap" panose="02000500000000020004" pitchFamily="2" charset="0"/>
              </a:rPr>
              <a:t>វិច្ឆិកា) កម្ពស់ទឹកក្រោមដីខ្ពស់ និង សណ្ឋានដីមានថ្ម (ពីការរាយការណ៍របស់ប្រជាជន)។</a:t>
            </a:r>
          </a:p>
          <a:p>
            <a:endParaRPr lang="km-KH" sz="1200" dirty="0">
              <a:latin typeface="+mj-lt"/>
              <a:cs typeface="!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100" dirty="0">
                <a:latin typeface="+mj-lt"/>
                <a:cs typeface="!Khmer OS Siemreap" panose="02000500000000020004" pitchFamily="2" charset="0"/>
              </a:rPr>
              <a:t>ក្រុមគ្រួសារដែលរស់នៅក្នុងសហគមន៍លិចទឹកជុំវិញបឹងទន្លេសាប មិនត្រូវបានរាប់បញ្ចូលក្នុងការសិក្សានេះឡើយ ដោយសារលក្ខខណ្ឌមិនអំណោយផលមួយចំនួន។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A5B834-CE12-4408-AF04-06CAED18C5B6}"/>
              </a:ext>
            </a:extLst>
          </p:cNvPr>
          <p:cNvSpPr/>
          <p:nvPr/>
        </p:nvSpPr>
        <p:spPr>
          <a:xfrm>
            <a:off x="8898495" y="1144598"/>
            <a:ext cx="136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4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ភូមិសាស្រ្ត</a:t>
            </a:r>
            <a:endParaRPr lang="en-US" sz="1400" b="1" dirty="0">
              <a:solidFill>
                <a:schemeClr val="accent2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8ECE9E0-9ADE-4F8C-B7C4-AA363DD07B26}"/>
              </a:ext>
            </a:extLst>
          </p:cNvPr>
          <p:cNvGrpSpPr/>
          <p:nvPr/>
        </p:nvGrpSpPr>
        <p:grpSpPr>
          <a:xfrm>
            <a:off x="1524000" y="3889840"/>
            <a:ext cx="4692502" cy="1720964"/>
            <a:chOff x="1826785" y="3889840"/>
            <a:chExt cx="4141340" cy="17209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5C8F1-DD32-4AD2-AC75-BF1D33F6EF50}"/>
                </a:ext>
              </a:extLst>
            </p:cNvPr>
            <p:cNvSpPr/>
            <p:nvPr/>
          </p:nvSpPr>
          <p:spPr>
            <a:xfrm>
              <a:off x="1826785" y="4348920"/>
              <a:ext cx="414134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km-KH" sz="1100" dirty="0">
                  <a:cs typeface="!Khmer OS Siemreap" panose="02000500000000020004" pitchFamily="2" charset="0"/>
                </a:rPr>
                <a:t>នៅចន្លោះឆ្នាំ ១៩៧៥</a:t>
              </a:r>
              <a:r>
                <a:rPr lang="en-US" sz="1100" dirty="0">
                  <a:cs typeface="!Khmer OS Siemreap" panose="02000500000000020004" pitchFamily="2" charset="0"/>
                </a:rPr>
                <a:t>-</a:t>
              </a:r>
              <a:r>
                <a:rPr lang="km-KH" sz="1100" dirty="0">
                  <a:cs typeface="!Khmer OS Siemreap" panose="02000500000000020004" pitchFamily="2" charset="0"/>
                </a:rPr>
                <a:t>១៩៧៩ ប្រទេសកម្ពុជាស្ថិតក្រោមរបបប្រល័យពូជសាសន៍ប៉ុលពត។​​ នៅក្នុងរបបនេះមានប្រជាជនកម្ពុជាប្រមាណជាង២លាននាក់បានបាត់បង់ជីវិត។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km-KH" sz="1100" dirty="0">
                  <a:cs typeface="!Khmer OS Siemreap" panose="02000500000000020004" pitchFamily="2" charset="0"/>
                </a:rPr>
                <a:t>ហើយនៅក្នុងរបបនេះ ប្រជាជនបានត្រូវបង្ខំឱ្យប្រមូលកាកសំណល់លាមករបស់ខ្លួន ដើម្បីធ្វើជាជីប្រើប្រាស់ក្នុងកសិកម្ម។</a:t>
              </a:r>
              <a:endParaRPr lang="en-US" sz="11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EB357D-262F-4533-A810-917BD63E27DD}"/>
                </a:ext>
              </a:extLst>
            </p:cNvPr>
            <p:cNvSpPr/>
            <p:nvPr/>
          </p:nvSpPr>
          <p:spPr>
            <a:xfrm>
              <a:off x="3402341" y="3889840"/>
              <a:ext cx="9902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m-KH" sz="1400" b="1" dirty="0">
                  <a:solidFill>
                    <a:schemeClr val="accent2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ប្រវត្តិសាស្រ្ត</a:t>
              </a:r>
              <a:endParaRPr lang="en-US" sz="14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endParaRPr>
            </a:p>
            <a:p>
              <a:pPr algn="ctr"/>
              <a:endParaRPr lang="en-US" sz="1400" b="1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7B03BB9-792F-4302-8FCC-B6C358F1E771}"/>
              </a:ext>
            </a:extLst>
          </p:cNvPr>
          <p:cNvGrpSpPr/>
          <p:nvPr/>
        </p:nvGrpSpPr>
        <p:grpSpPr>
          <a:xfrm>
            <a:off x="7053696" y="3889840"/>
            <a:ext cx="4764056" cy="2074907"/>
            <a:chOff x="7388740" y="3889840"/>
            <a:chExt cx="4141340" cy="20749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CA13E-2F2E-4A64-8A70-D0983FC63B2C}"/>
                </a:ext>
              </a:extLst>
            </p:cNvPr>
            <p:cNvSpPr/>
            <p:nvPr/>
          </p:nvSpPr>
          <p:spPr>
            <a:xfrm>
              <a:off x="7388740" y="3889840"/>
              <a:ext cx="41413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m-KH" sz="1400" b="1" dirty="0">
                  <a:solidFill>
                    <a:schemeClr val="bg1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កាកសំណល់លាមកនៅក្នុងតំបន់</a:t>
              </a:r>
              <a:endParaRPr lang="en-US" sz="1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3FB10E-AC19-4A3C-9D65-80679A7F7CC4}"/>
                </a:ext>
              </a:extLst>
            </p:cNvPr>
            <p:cNvSpPr/>
            <p:nvPr/>
          </p:nvSpPr>
          <p:spPr>
            <a:xfrm>
              <a:off x="7388740" y="4348920"/>
              <a:ext cx="414134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(</a:t>
              </a:r>
              <a:r>
                <a:rPr lang="km-KH" sz="1100" i="1" dirty="0">
                  <a:solidFill>
                    <a:schemeClr val="bg1"/>
                  </a:solidFill>
                  <a:cs typeface="!Khmer OS Siemreap" panose="02000500000000020004" pitchFamily="2" charset="0"/>
                </a:rPr>
                <a:t>ប្រទេសប៉ាគីស្ថាន ឥណ្ឌា ប៉ង់ក្លាដេស នេប៉ាល់  ស្រីលង្កា ភូមា ថៃ កម្ពុជា ឡាវ ​និង​ឥណ្ឌូនេស៊ី</a:t>
              </a:r>
              <a:r>
                <a:rPr lang="en-US" sz="11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br>
                <a:rPr lang="id-ID" sz="11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km-KH" sz="1100" dirty="0">
                  <a:solidFill>
                    <a:schemeClr val="bg1"/>
                  </a:solidFill>
                  <a:cs typeface="!Khmer OS Siemreap" panose="02000500000000020004" pitchFamily="2" charset="0"/>
                </a:rPr>
                <a:t>ក្រោមឥទ្ធិពលសាសនាហិណ្ឌូ និង អ៊ីស្លាម ប្រជាជនដែលរស់នៅក្នុងប្រទេសទាំងនេះ ជាទូទៅប្រើប្រាស់ទឹក សម្រាប់លាងសម្អាតលាមក។ លាមកគោ ក៏ត្រូវបានប្រើប្រាស់សំរាប់ដុត​ និងធ្វើជាជីផងដែរ។</a:t>
              </a:r>
              <a:endPara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7FB7C08-1CE5-4214-A423-4C89966EB09E}"/>
              </a:ext>
            </a:extLst>
          </p:cNvPr>
          <p:cNvSpPr/>
          <p:nvPr/>
        </p:nvSpPr>
        <p:spPr>
          <a:xfrm>
            <a:off x="3054245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1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9913D-8189-41F4-BD45-905891651CE3}"/>
              </a:ext>
            </a:extLst>
          </p:cNvPr>
          <p:cNvSpPr/>
          <p:nvPr/>
        </p:nvSpPr>
        <p:spPr>
          <a:xfrm>
            <a:off x="-2" y="960120"/>
            <a:ext cx="5292131" cy="5240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D7D4-74D8-4169-9ED4-42984EF2BC14}"/>
              </a:ext>
            </a:extLst>
          </p:cNvPr>
          <p:cNvSpPr/>
          <p:nvPr/>
        </p:nvSpPr>
        <p:spPr>
          <a:xfrm>
            <a:off x="510906" y="1946758"/>
            <a:ext cx="4160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C5C559C-F7FE-4B23-B659-210DB0EADBA6}"/>
              </a:ext>
            </a:extLst>
          </p:cNvPr>
          <p:cNvSpPr txBox="1">
            <a:spLocks/>
          </p:cNvSpPr>
          <p:nvPr/>
        </p:nvSpPr>
        <p:spPr>
          <a:xfrm>
            <a:off x="390942" y="1378717"/>
            <a:ext cx="4350708" cy="500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800" dirty="0">
                <a:solidFill>
                  <a:schemeClr val="bg1"/>
                </a:solidFill>
              </a:rPr>
              <a:t>ការគ្រប់គ្រងកាកសំណល់លូបង្គន់ នៅជនបទ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98304CB2-1D25-41CE-A677-4A5CA34427DA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E9E75F-945B-4AF4-8534-C0F89EB70956}"/>
              </a:ext>
            </a:extLst>
          </p:cNvPr>
          <p:cNvSpPr/>
          <p:nvPr/>
        </p:nvSpPr>
        <p:spPr>
          <a:xfrm>
            <a:off x="780300" y="461788"/>
            <a:ext cx="16209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សេចក្តីផ្តើម​ (បន្ត)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C355C5-FD5C-4BF0-B8EC-768C4DF119D5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EC25B-1CB4-4999-97E8-1791361A91E2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0A995E-A214-43E9-8621-68AEDB454203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5D0867-8E11-4507-872F-6FBE15CE5225}"/>
              </a:ext>
            </a:extLst>
          </p:cNvPr>
          <p:cNvGrpSpPr/>
          <p:nvPr/>
        </p:nvGrpSpPr>
        <p:grpSpPr>
          <a:xfrm>
            <a:off x="1085535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541C6969-C330-4067-80C2-246C1CA1B9BB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DFDD509-EA5A-4E68-B8F8-BC3ABF853088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C9B5C09-170B-41DB-95AB-9D18C5A7C2F8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BFAC9271-0476-46D6-9BDB-6E5E16698ABC}"/>
              </a:ext>
            </a:extLst>
          </p:cNvPr>
          <p:cNvSpPr/>
          <p:nvPr/>
        </p:nvSpPr>
        <p:spPr>
          <a:xfrm rot="10800000">
            <a:off x="1433611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2D65304-CC87-4471-AE72-EAB9A550766B}"/>
              </a:ext>
            </a:extLst>
          </p:cNvPr>
          <p:cNvSpPr/>
          <p:nvPr/>
        </p:nvSpPr>
        <p:spPr>
          <a:xfrm>
            <a:off x="387906" y="3926408"/>
            <a:ext cx="4105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m-KH" sz="1400" b="1" dirty="0">
                <a:solidFill>
                  <a:schemeClr val="bg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ជនបទនៃប្រទេសកម្ពុជាមានលក្ខណៈដូចជា៖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132284FC-FE24-4F00-BEF5-31D31FE77BE3}"/>
              </a:ext>
            </a:extLst>
          </p:cNvPr>
          <p:cNvSpPr txBox="1">
            <a:spLocks/>
          </p:cNvSpPr>
          <p:nvPr/>
        </p:nvSpPr>
        <p:spPr>
          <a:xfrm>
            <a:off x="367852" y="4371568"/>
            <a:ext cx="4924277" cy="14927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chemeClr val="bg1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solidFill>
                  <a:schemeClr val="bg1"/>
                </a:solidFill>
                <a:cs typeface="!Khmer OS Siemreap" panose="02000500000000020004" pitchFamily="2" charset="0"/>
              </a:rPr>
              <a:t>ដង់ស៊ីតេប្រជាជនទាប ផ្ទះប្រជាជននៅឃ្លាតពីគ្នា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solidFill>
                  <a:schemeClr val="bg1"/>
                </a:solidFill>
                <a:cs typeface="!Khmer OS Siemreap" panose="02000500000000020004" pitchFamily="2" charset="0"/>
              </a:rPr>
              <a:t>មានអតា្រការធ្វើស្រែចម្ការខ្ពស់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solidFill>
                  <a:schemeClr val="bg1"/>
                </a:solidFill>
                <a:cs typeface="!Khmer OS Siemreap" panose="02000500000000020004" pitchFamily="2" charset="0"/>
              </a:rPr>
              <a:t>ផ្ទះប្រជាជនជាទូទៅនៅជិតដីស្រែចម្ការ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solidFill>
                  <a:schemeClr val="bg1"/>
                </a:solidFill>
                <a:cs typeface="!Khmer OS Siemreap" panose="02000500000000020004" pitchFamily="2" charset="0"/>
              </a:rPr>
              <a:t>មានអត្រាក្រីក្រខ្ពស់ (ប្រហែល៩០%នៃក្រុមគ្រួសារក្រីក្រទូទាំងប្រទេស ស្ថិតនៅជនបទ)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E75DFD-DE5A-4C4C-A86F-DA47BE26F213}"/>
              </a:ext>
            </a:extLst>
          </p:cNvPr>
          <p:cNvSpPr/>
          <p:nvPr/>
        </p:nvSpPr>
        <p:spPr>
          <a:xfrm>
            <a:off x="6096000" y="5052930"/>
            <a:ext cx="54415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100" i="1" dirty="0">
                <a:cs typeface="!Khmer OS Siemreap" panose="02000500000000020004" pitchFamily="2" charset="0"/>
              </a:rPr>
              <a:t>ដោយសារតែបញ្ហាប្រឈមទាំងនេះ ដំណោះស្រាយ</a:t>
            </a:r>
            <a:r>
              <a:rPr lang="ca-ES" sz="1100" i="1" dirty="0">
                <a:cs typeface="!Khmer OS Siemreap" panose="02000500000000020004" pitchFamily="2" charset="0"/>
              </a:rPr>
              <a:t>ការគ្រប់គ្រងកាកសំណល់លូ</a:t>
            </a:r>
            <a:r>
              <a:rPr lang="km-KH" sz="1100" i="1" dirty="0">
                <a:cs typeface="!Khmer OS Siemreap" panose="02000500000000020004" pitchFamily="2" charset="0"/>
              </a:rPr>
              <a:t>បង្គន់</a:t>
            </a:r>
            <a:r>
              <a:rPr lang="ca-ES" sz="1100" i="1" dirty="0">
                <a:cs typeface="!Khmer OS Siemreap" panose="02000500000000020004" pitchFamily="2" charset="0"/>
              </a:rPr>
              <a:t>នៅជនបទគឺមានការខុសប្លែកពីដំណោះស្រាយផ្សេងទៀតដែលត្រូវបានដាក់</a:t>
            </a:r>
            <a:r>
              <a:rPr lang="km-KH" sz="1100" i="1" dirty="0">
                <a:cs typeface="!Khmer OS Siemreap" panose="02000500000000020004" pitchFamily="2" charset="0"/>
              </a:rPr>
              <a:t>ឱ្យ</a:t>
            </a:r>
            <a:r>
              <a:rPr lang="ca-ES" sz="1100" i="1" dirty="0">
                <a:cs typeface="!Khmer OS Siemreap" panose="02000500000000020004" pitchFamily="2" charset="0"/>
              </a:rPr>
              <a:t>ប្រើប្រាស់នៅទីប្រជុំជន</a:t>
            </a:r>
            <a:r>
              <a:rPr lang="km-KH" sz="1100" i="1" dirty="0">
                <a:cs typeface="!Khmer OS Siemreap" panose="02000500000000020004" pitchFamily="2" charset="0"/>
              </a:rPr>
              <a:t>។</a:t>
            </a:r>
            <a:endParaRPr lang="en-US" sz="1100" i="1" dirty="0">
              <a:latin typeface="+mj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BE20C1-41FE-48C3-9AE8-64793B24F62E}"/>
              </a:ext>
            </a:extLst>
          </p:cNvPr>
          <p:cNvSpPr/>
          <p:nvPr/>
        </p:nvSpPr>
        <p:spPr>
          <a:xfrm>
            <a:off x="6050283" y="1636592"/>
            <a:ext cx="45719" cy="325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D64736-3D45-47C4-A3BB-EDDE201EC501}"/>
              </a:ext>
            </a:extLst>
          </p:cNvPr>
          <p:cNvSpPr/>
          <p:nvPr/>
        </p:nvSpPr>
        <p:spPr>
          <a:xfrm>
            <a:off x="6096000" y="1505346"/>
            <a:ext cx="5460435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00" b="1" dirty="0">
                <a:solidFill>
                  <a:schemeClr val="accent2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លក្ខណៈទាំងនេះជះឥទ្ធិពលដល់កាកគ្រប់គ្រងកាកសំណល់លូបង្គន់នៅជនបទ ដូចជា៖</a:t>
            </a:r>
            <a:endParaRPr lang="en-US" sz="1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92FF46F1-3DB0-4FB3-909D-37E00EA0828F}"/>
              </a:ext>
            </a:extLst>
          </p:cNvPr>
          <p:cNvSpPr txBox="1">
            <a:spLocks/>
          </p:cNvSpPr>
          <p:nvPr/>
        </p:nvSpPr>
        <p:spPr>
          <a:xfrm>
            <a:off x="5945148" y="2511204"/>
            <a:ext cx="5732502" cy="23801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cs typeface="!Khmer OS Siemreap" panose="02000500000000020004" pitchFamily="2" charset="0"/>
              </a:rPr>
              <a:t>ដង់ស៊ីតេប្រជាជនទាបមានន័យថា ប្រព័ន្ធលូគឺមានតម្លៃថ្លៃក្នុងការតម្លើង ដូច្នេះ ការប្រើប្រាស់លូពីក្រោមបង្គន់ដើម្បីស្តុកលាមក នឹងនៅតែបន្តមាននាពេលអនាគតខាងមុខ។</a:t>
            </a:r>
            <a:endParaRPr lang="en-US" sz="14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cs typeface="!Khmer OS Siemreap" panose="02000500000000020004" pitchFamily="2" charset="0"/>
              </a:rPr>
              <a:t>កាកសំណល់លូបង្គន់ជាទូទៅមានលក្ខណៈរាវ (មានទឹកច្រើន) ដូច្នេះ ការដឹកជញ្ជូនចម្ងាយឆ្ងាយគឺមានតម្លៃថ្លៃ។​ នេះមានន័យថា ដំណោះស្រាយទុកដាក់កាកសំណល់នៅនឹងកន្លែងដោយសុវត្ថិភាពគឺជារឿងចាំបាច់។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85000"/>
              <a:buFont typeface="Wingdings 3" panose="05040102010807070707" pitchFamily="18" charset="2"/>
              <a:buChar char=""/>
            </a:pPr>
            <a:r>
              <a:rPr lang="km-KH" sz="1100" dirty="0">
                <a:latin typeface="+mj-lt"/>
                <a:cs typeface="!Khmer OS Siemreap" panose="02000500000000020004" pitchFamily="2" charset="0"/>
              </a:rPr>
              <a:t>ចម្ងាយផ្ទះរបស់ប្រជាជននៅជិតដីស្រែមានន័យថា ការចាក់កាកសំណល់លូបង្គន់ទៅក្នុងដីស្រែគឺជាជម្រើសមួយដែលមិនអស់ចំណាយ បើប្រៀបធៀបទៅនឹង</a:t>
            </a:r>
            <a:r>
              <a:rPr lang="km-KH" sz="1100" dirty="0">
                <a:cs typeface="!Khmer OS Siemreap" panose="02000500000000020004" pitchFamily="2" charset="0"/>
              </a:rPr>
              <a:t>ការទុកដាក់កាកសំណល់នៅនឹងកន្លែងដោយសុវត្ថិភាព។</a:t>
            </a:r>
            <a:endParaRPr lang="en-US" sz="1100" dirty="0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07CE7FB-E89C-4725-9B44-E271010CE606}"/>
              </a:ext>
            </a:extLst>
          </p:cNvPr>
          <p:cNvSpPr/>
          <p:nvPr/>
        </p:nvSpPr>
        <p:spPr>
          <a:xfrm>
            <a:off x="397782" y="2361460"/>
            <a:ext cx="4343868" cy="1363174"/>
          </a:xfrm>
          <a:prstGeom prst="roundRect">
            <a:avLst>
              <a:gd name="adj" fmla="val 2517"/>
            </a:avLst>
          </a:prstGeom>
          <a:solidFill>
            <a:schemeClr val="bg1"/>
          </a:solidFill>
          <a:ln>
            <a:noFill/>
          </a:ln>
          <a:effectLst>
            <a:outerShdw blurRad="635000" dist="1905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482015-82FC-45B0-BFA4-BA01FBD563A8}"/>
              </a:ext>
            </a:extLst>
          </p:cNvPr>
          <p:cNvSpPr/>
          <p:nvPr/>
        </p:nvSpPr>
        <p:spPr>
          <a:xfrm>
            <a:off x="763342" y="2537767"/>
            <a:ext cx="982968" cy="982968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>
              <a:solidFill>
                <a:schemeClr val="bg1">
                  <a:lumMod val="65000"/>
                </a:schemeClr>
              </a:solidFill>
              <a:latin typeface="HelveticaNeue medium" panose="00000400000000000000" pitchFamily="2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D4710F00-DE6E-4236-AA1E-A723A3875286}"/>
              </a:ext>
            </a:extLst>
          </p:cNvPr>
          <p:cNvSpPr/>
          <p:nvPr/>
        </p:nvSpPr>
        <p:spPr>
          <a:xfrm>
            <a:off x="763344" y="2537767"/>
            <a:ext cx="982968" cy="982968"/>
          </a:xfrm>
          <a:prstGeom prst="arc">
            <a:avLst>
              <a:gd name="adj1" fmla="val 1041842"/>
              <a:gd name="adj2" fmla="val 16108834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1D339E-C8AE-4DC3-990A-07AA0484150F}"/>
              </a:ext>
            </a:extLst>
          </p:cNvPr>
          <p:cNvSpPr txBox="1"/>
          <p:nvPr/>
        </p:nvSpPr>
        <p:spPr>
          <a:xfrm>
            <a:off x="910200" y="2859974"/>
            <a:ext cx="68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1600" b="1" dirty="0">
                <a:solidFill>
                  <a:schemeClr val="accent2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៧៨%</a:t>
            </a:r>
            <a:endParaRPr lang="id-ID" sz="1600" b="1" dirty="0">
              <a:solidFill>
                <a:schemeClr val="accent2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3BB163-3818-4687-BE22-3B03546C1A13}"/>
              </a:ext>
            </a:extLst>
          </p:cNvPr>
          <p:cNvSpPr/>
          <p:nvPr/>
        </p:nvSpPr>
        <p:spPr>
          <a:xfrm>
            <a:off x="1995775" y="2859408"/>
            <a:ext cx="2547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200" dirty="0">
                <a:cs typeface="!Khmer OS Siemreap" panose="02000500000000020004" pitchFamily="2" charset="0"/>
              </a:rPr>
              <a:t>នៃប្រជាជនកម្ពុជារស់នៅជនបទ</a:t>
            </a:r>
            <a:endParaRPr lang="en-US" sz="1200" i="1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FB7C08-1CE5-4214-A423-4C89966EB09E}"/>
              </a:ext>
            </a:extLst>
          </p:cNvPr>
          <p:cNvSpPr/>
          <p:nvPr/>
        </p:nvSpPr>
        <p:spPr>
          <a:xfrm>
            <a:off x="3054245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anitation value chain bill and melinda gates">
            <a:extLst>
              <a:ext uri="{FF2B5EF4-FFF2-40B4-BE49-F238E27FC236}">
                <a16:creationId xmlns:a16="http://schemas.microsoft.com/office/drawing/2014/main" id="{4EBAA3DB-CFAE-482F-9CBE-44C5F66B30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26" y="2138764"/>
            <a:ext cx="9440444" cy="2446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98AF9C16-8E06-4962-BF7D-6E50D0E2C1C2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2886A-9EC6-4034-9DEB-5CB3ACD28CBF}"/>
              </a:ext>
            </a:extLst>
          </p:cNvPr>
          <p:cNvSpPr/>
          <p:nvPr/>
        </p:nvSpPr>
        <p:spPr>
          <a:xfrm>
            <a:off x="780300" y="461788"/>
            <a:ext cx="16209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សេចក្តីផ្តើម​ (បន្ត)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B63E00-B318-4F3C-9EAE-AB0A0BE05D9F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8E48C9-F054-481C-AD24-8F862B3D8645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031FC2-4A79-48F0-978B-0B738EA2D77A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7A7DF0-E849-461D-BB45-6605E706C9B1}"/>
              </a:ext>
            </a:extLst>
          </p:cNvPr>
          <p:cNvGrpSpPr/>
          <p:nvPr/>
        </p:nvGrpSpPr>
        <p:grpSpPr>
          <a:xfrm>
            <a:off x="1085535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8E15FD0E-3E0E-4E9B-8159-0C129D50A9F2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2233A7-0FAC-4D84-889B-0EF2B28A68AE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57ACD1-A2CC-4B90-AE99-72FD769E37D3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83C0D33-5BFE-41CA-BD61-D4FDC1592FA6}"/>
              </a:ext>
            </a:extLst>
          </p:cNvPr>
          <p:cNvSpPr/>
          <p:nvPr/>
        </p:nvSpPr>
        <p:spPr>
          <a:xfrm rot="10800000">
            <a:off x="1433611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8BE118-4E4A-40FE-AB45-0308362AB3D4}"/>
              </a:ext>
            </a:extLst>
          </p:cNvPr>
          <p:cNvSpPr/>
          <p:nvPr/>
        </p:nvSpPr>
        <p:spPr>
          <a:xfrm>
            <a:off x="510906" y="1946758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C4D5323-B8C9-4773-99FD-FBD634599EFA}"/>
              </a:ext>
            </a:extLst>
          </p:cNvPr>
          <p:cNvSpPr txBox="1">
            <a:spLocks/>
          </p:cNvSpPr>
          <p:nvPr/>
        </p:nvSpPr>
        <p:spPr>
          <a:xfrm>
            <a:off x="390941" y="1378717"/>
            <a:ext cx="7353629" cy="500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600" dirty="0"/>
              <a:t>ខ្សែច្រវាក់សេវាកម្មអនាម័យ</a:t>
            </a:r>
            <a:endParaRPr lang="en-US" sz="2000" b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737364-EC70-40AD-8DB0-A3A2525349BB}"/>
              </a:ext>
            </a:extLst>
          </p:cNvPr>
          <p:cNvGrpSpPr/>
          <p:nvPr/>
        </p:nvGrpSpPr>
        <p:grpSpPr>
          <a:xfrm>
            <a:off x="959332" y="4856439"/>
            <a:ext cx="10263910" cy="1138284"/>
            <a:chOff x="1049793" y="4856439"/>
            <a:chExt cx="10263910" cy="11382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435F86C-D075-43C6-96D3-55B3FAA68B1C}"/>
                </a:ext>
              </a:extLst>
            </p:cNvPr>
            <p:cNvGrpSpPr/>
            <p:nvPr/>
          </p:nvGrpSpPr>
          <p:grpSpPr>
            <a:xfrm>
              <a:off x="6400006" y="4856439"/>
              <a:ext cx="4913697" cy="884367"/>
              <a:chOff x="6400006" y="4856439"/>
              <a:chExt cx="4913697" cy="88436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31C23C-03B9-4FA0-9DD3-CAEC398CFA52}"/>
                  </a:ext>
                </a:extLst>
              </p:cNvPr>
              <p:cNvSpPr txBox="1"/>
              <p:nvPr/>
            </p:nvSpPr>
            <p:spPr>
              <a:xfrm>
                <a:off x="6453308" y="4886726"/>
                <a:ext cx="4860395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m-KH" sz="1100" dirty="0">
                    <a:cs typeface="!Khmer OS Siemreap" panose="02000500000000020004" pitchFamily="2" charset="0"/>
                  </a:rPr>
                  <a:t>ដំណាក់កាលនីមួយៗនៅក្នុងខ្សែសង្វាក់សេវាកម្មអនាម័យនេះ គឺពឹងផ្អែកគ្នាទៅវិញទៅមក។ រាល់ការសម្រេចចិត្តយកជម្រើសធ្វើណាមួយរបស់ប្រជាជន ក្នុងដំណាក់កាលនីមួយៗ គឺជិះឥទ្ធិពល</a:t>
                </a:r>
                <a:r>
                  <a:rPr lang="ca-ES" sz="1100" dirty="0">
                    <a:cs typeface="!Khmer OS Siemreap" panose="02000500000000020004" pitchFamily="2" charset="0"/>
                  </a:rPr>
                  <a:t>ដល់ដំណាក់កាលដទៃទៀត</a:t>
                </a:r>
                <a:r>
                  <a:rPr lang="km-KH" sz="1100" dirty="0">
                    <a:cs typeface="!Khmer OS Siemreap" panose="02000500000000020004" pitchFamily="2" charset="0"/>
                  </a:rPr>
                  <a:t>ក្នុងខ្សែសង្វាក់សេវាកម្មអនាម័យនេះ</a:t>
                </a:r>
                <a:r>
                  <a:rPr lang="ca-ES" sz="1100" dirty="0">
                    <a:cs typeface="!Khmer OS Siemreap" panose="02000500000000020004" pitchFamily="2" charset="0"/>
                  </a:rPr>
                  <a:t>។</a:t>
                </a:r>
                <a:r>
                  <a:rPr lang="en-US" sz="1100" dirty="0">
                    <a:cs typeface="!Khmer OS Siemreap" panose="02000500000000020004" pitchFamily="2" charset="0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92DDFE2-FB8B-4A32-B4D4-70891D282937}"/>
                  </a:ext>
                </a:extLst>
              </p:cNvPr>
              <p:cNvSpPr/>
              <p:nvPr/>
            </p:nvSpPr>
            <p:spPr>
              <a:xfrm>
                <a:off x="6400006" y="4856439"/>
                <a:ext cx="45719" cy="41892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68235"/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14C43C-A705-42C5-9549-4D50AA1A2DAB}"/>
                </a:ext>
              </a:extLst>
            </p:cNvPr>
            <p:cNvGrpSpPr/>
            <p:nvPr/>
          </p:nvGrpSpPr>
          <p:grpSpPr>
            <a:xfrm>
              <a:off x="1049793" y="4865866"/>
              <a:ext cx="4923125" cy="1128857"/>
              <a:chOff x="815567" y="4865866"/>
              <a:chExt cx="4923125" cy="112885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735ACC-7159-4E20-9455-C8C450A9D6D9}"/>
                  </a:ext>
                </a:extLst>
              </p:cNvPr>
              <p:cNvSpPr txBox="1"/>
              <p:nvPr/>
            </p:nvSpPr>
            <p:spPr>
              <a:xfrm>
                <a:off x="878297" y="4886727"/>
                <a:ext cx="4860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km-KH" sz="1100" dirty="0">
                    <a:cs typeface="!Khmer OS Siemreap" panose="02000500000000020004" pitchFamily="2" charset="0"/>
                  </a:rPr>
                  <a:t>នៅក្នុងការសិក្សានេះ យើងឱ្យនិយមន័យ </a:t>
                </a:r>
                <a:r>
                  <a:rPr lang="km-KH" sz="1100" b="1" dirty="0">
                    <a:cs typeface="!Khmer OS Siemreap" panose="02000500000000020004" pitchFamily="2" charset="0"/>
                  </a:rPr>
                  <a:t>ការគ្រប់គ្រងកាកសំណល់លូដោយសុវត្ថិភាព</a:t>
                </a:r>
                <a:r>
                  <a:rPr lang="km-KH" sz="1100" dirty="0">
                    <a:cs typeface="!Khmer OS Siemreap" panose="02000500000000020004" pitchFamily="2" charset="0"/>
                  </a:rPr>
                  <a:t> ថា កាកសំណល់លាមកត្រូវបានដាក់ដាច់ដោយឡែកពីមនុស្ស នៅគ្រប់ដំណាក់កាលនៃខ្សែសង្វាក់សេវាកម្មអនាម័យ ដូចជា</a:t>
                </a:r>
                <a:r>
                  <a:rPr lang="en-US" sz="1100" dirty="0">
                    <a:cs typeface="!Khmer OS Siemreap" panose="02000500000000020004" pitchFamily="2" charset="0"/>
                  </a:rPr>
                  <a:t> </a:t>
                </a:r>
                <a:r>
                  <a:rPr lang="km-KH" sz="1100" b="1" dirty="0">
                    <a:cs typeface="!Khmer OS Siemreap" panose="02000500000000020004" pitchFamily="2" charset="0"/>
                  </a:rPr>
                  <a:t>ការដាក់លាមកក្នុងលូ</a:t>
                </a:r>
                <a:r>
                  <a:rPr lang="km-KH" sz="1100" dirty="0">
                    <a:cs typeface="!Khmer OS Siemreap" panose="02000500000000020004" pitchFamily="2" charset="0"/>
                  </a:rPr>
                  <a:t> </a:t>
                </a:r>
                <a:r>
                  <a:rPr lang="km-KH" sz="1100" b="1" dirty="0">
                    <a:cs typeface="!Khmer OS Siemreap" panose="02000500000000020004" pitchFamily="2" charset="0"/>
                  </a:rPr>
                  <a:t>ការស្តារឬបូមលូ ការដឹកជញ្ចូន </a:t>
                </a:r>
                <a:r>
                  <a:rPr lang="km-KH" sz="1100" dirty="0">
                    <a:cs typeface="!Khmer OS Siemreap" panose="02000500000000020004" pitchFamily="2" charset="0"/>
                  </a:rPr>
                  <a:t>និង</a:t>
                </a:r>
                <a:r>
                  <a:rPr lang="km-KH" sz="1100" b="1" dirty="0">
                    <a:cs typeface="!Khmer OS Siemreap" panose="02000500000000020004" pitchFamily="2" charset="0"/>
                  </a:rPr>
                  <a:t> ការចាក់ចោល ឬុ យកទៅប្រើប្រាស់ជាថ្មី</a:t>
                </a:r>
                <a:r>
                  <a:rPr lang="km-KH" sz="1100" dirty="0">
                    <a:cs typeface="!Khmer OS Siemreap" panose="02000500000000020004" pitchFamily="2" charset="0"/>
                  </a:rPr>
                  <a:t>។</a:t>
                </a:r>
                <a:endParaRPr lang="en-US" sz="1100" b="1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EDB04B5-2EE5-4F5E-95E2-EE179D219A92}"/>
                  </a:ext>
                </a:extLst>
              </p:cNvPr>
              <p:cNvSpPr/>
              <p:nvPr/>
            </p:nvSpPr>
            <p:spPr>
              <a:xfrm>
                <a:off x="815567" y="4865866"/>
                <a:ext cx="45719" cy="41892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68235"/>
                  </a:solidFill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C4CDA7E-AA46-4A92-8DCE-9DCAEF231737}"/>
              </a:ext>
            </a:extLst>
          </p:cNvPr>
          <p:cNvSpPr/>
          <p:nvPr/>
        </p:nvSpPr>
        <p:spPr>
          <a:xfrm>
            <a:off x="1433611" y="2181051"/>
            <a:ext cx="2450232" cy="39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FB7C08-1CE5-4214-A423-4C89966EB09E}"/>
              </a:ext>
            </a:extLst>
          </p:cNvPr>
          <p:cNvSpPr/>
          <p:nvPr/>
        </p:nvSpPr>
        <p:spPr>
          <a:xfrm>
            <a:off x="3054245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D5409669-531D-406B-A513-790F73F2BAD6}"/>
              </a:ext>
            </a:extLst>
          </p:cNvPr>
          <p:cNvSpPr/>
          <p:nvPr/>
        </p:nvSpPr>
        <p:spPr>
          <a:xfrm>
            <a:off x="406548" y="328680"/>
            <a:ext cx="9176084" cy="60477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39CA09-77E2-41F6-9A78-E1855650BD56}"/>
              </a:ext>
            </a:extLst>
          </p:cNvPr>
          <p:cNvSpPr/>
          <p:nvPr/>
        </p:nvSpPr>
        <p:spPr>
          <a:xfrm>
            <a:off x="780300" y="461788"/>
            <a:ext cx="16209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b="1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សេចក្តីផ្តើម​ (បន្ត)</a:t>
            </a:r>
            <a:endParaRPr lang="en-US" sz="1600" b="1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FD2493-0C22-429B-8946-D9DBA28B34C4}"/>
              </a:ext>
            </a:extLst>
          </p:cNvPr>
          <p:cNvCxnSpPr/>
          <p:nvPr/>
        </p:nvCxnSpPr>
        <p:spPr>
          <a:xfrm>
            <a:off x="2663630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F9EBA2-11E3-49EB-987B-39E2492ED88E}"/>
              </a:ext>
            </a:extLst>
          </p:cNvPr>
          <p:cNvCxnSpPr/>
          <p:nvPr/>
        </p:nvCxnSpPr>
        <p:spPr>
          <a:xfrm>
            <a:off x="4368509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21311C-6EFB-4BC5-8E5A-17DE267F0AEA}"/>
              </a:ext>
            </a:extLst>
          </p:cNvPr>
          <p:cNvCxnSpPr/>
          <p:nvPr/>
        </p:nvCxnSpPr>
        <p:spPr>
          <a:xfrm>
            <a:off x="5945148" y="446399"/>
            <a:ext cx="0" cy="3693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D3BFC3-0976-4765-80A0-9471D4B46A7F}"/>
              </a:ext>
            </a:extLst>
          </p:cNvPr>
          <p:cNvGrpSpPr/>
          <p:nvPr/>
        </p:nvGrpSpPr>
        <p:grpSpPr>
          <a:xfrm>
            <a:off x="1085535" y="876299"/>
            <a:ext cx="1010486" cy="57151"/>
            <a:chOff x="4182028" y="815731"/>
            <a:chExt cx="1010486" cy="11772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2000">
                <a:schemeClr val="accent2"/>
              </a:gs>
            </a:gsLst>
            <a:lin ang="5400000" scaled="1"/>
          </a:gradFill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16E3262C-1EE8-41F7-878A-67EA6FFA4562}"/>
                </a:ext>
              </a:extLst>
            </p:cNvPr>
            <p:cNvSpPr/>
            <p:nvPr/>
          </p:nvSpPr>
          <p:spPr>
            <a:xfrm>
              <a:off x="4229100" y="815731"/>
              <a:ext cx="916342" cy="1177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72987C-BC8C-4428-8F9B-C59127C5A649}"/>
                </a:ext>
              </a:extLst>
            </p:cNvPr>
            <p:cNvSpPr/>
            <p:nvPr/>
          </p:nvSpPr>
          <p:spPr>
            <a:xfrm>
              <a:off x="5145442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A75DE-95EF-458A-821D-5AAF781EB071}"/>
                </a:ext>
              </a:extLst>
            </p:cNvPr>
            <p:cNvSpPr/>
            <p:nvPr/>
          </p:nvSpPr>
          <p:spPr>
            <a:xfrm flipH="1">
              <a:off x="4182028" y="874591"/>
              <a:ext cx="47072" cy="58860"/>
            </a:xfrm>
            <a:custGeom>
              <a:avLst/>
              <a:gdLst>
                <a:gd name="connsiteX0" fmla="*/ 0 w 47072"/>
                <a:gd name="connsiteY0" fmla="*/ 2381 h 58860"/>
                <a:gd name="connsiteX1" fmla="*/ 17240 w 47072"/>
                <a:gd name="connsiteY1" fmla="*/ 44000 h 58860"/>
                <a:gd name="connsiteX2" fmla="*/ 35949 w 47072"/>
                <a:gd name="connsiteY2" fmla="*/ 56614 h 58860"/>
                <a:gd name="connsiteX3" fmla="*/ 47072 w 47072"/>
                <a:gd name="connsiteY3" fmla="*/ 58860 h 58860"/>
                <a:gd name="connsiteX4" fmla="*/ 0 w 47072"/>
                <a:gd name="connsiteY4" fmla="*/ 58860 h 58860"/>
                <a:gd name="connsiteX5" fmla="*/ 0 w 47072"/>
                <a:gd name="connsiteY5" fmla="*/ 2381 h 58860"/>
                <a:gd name="connsiteX6" fmla="*/ 0 w 47072"/>
                <a:gd name="connsiteY6" fmla="*/ 0 h 58860"/>
                <a:gd name="connsiteX7" fmla="*/ 987 w 47072"/>
                <a:gd name="connsiteY7" fmla="*/ 0 h 58860"/>
                <a:gd name="connsiteX8" fmla="*/ 0 w 47072"/>
                <a:gd name="connsiteY8" fmla="*/ 2381 h 58860"/>
                <a:gd name="connsiteX9" fmla="*/ 0 w 47072"/>
                <a:gd name="connsiteY9" fmla="*/ 2380 h 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72" h="58860">
                  <a:moveTo>
                    <a:pt x="0" y="2381"/>
                  </a:moveTo>
                  <a:lnTo>
                    <a:pt x="17240" y="44000"/>
                  </a:lnTo>
                  <a:cubicBezTo>
                    <a:pt x="22566" y="49326"/>
                    <a:pt x="28908" y="53636"/>
                    <a:pt x="35949" y="56614"/>
                  </a:cubicBezTo>
                  <a:lnTo>
                    <a:pt x="47072" y="58860"/>
                  </a:lnTo>
                  <a:lnTo>
                    <a:pt x="0" y="58860"/>
                  </a:lnTo>
                  <a:lnTo>
                    <a:pt x="0" y="2381"/>
                  </a:lnTo>
                  <a:close/>
                  <a:moveTo>
                    <a:pt x="0" y="0"/>
                  </a:moveTo>
                  <a:lnTo>
                    <a:pt x="987" y="0"/>
                  </a:lnTo>
                  <a:lnTo>
                    <a:pt x="0" y="2381"/>
                  </a:lnTo>
                  <a:lnTo>
                    <a:pt x="0" y="23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DC2D4E0-64B5-43B3-B8BA-29DD0E619105}"/>
              </a:ext>
            </a:extLst>
          </p:cNvPr>
          <p:cNvSpPr/>
          <p:nvPr/>
        </p:nvSpPr>
        <p:spPr>
          <a:xfrm rot="10800000">
            <a:off x="1433611" y="328681"/>
            <a:ext cx="314334" cy="6858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B8A0C-AFB2-4DE1-A448-EBBF9F8798CE}"/>
              </a:ext>
            </a:extLst>
          </p:cNvPr>
          <p:cNvSpPr/>
          <p:nvPr/>
        </p:nvSpPr>
        <p:spPr>
          <a:xfrm>
            <a:off x="510906" y="3351241"/>
            <a:ext cx="5434242" cy="27490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2F224F-98A4-43B9-9FB6-A9A2E56C21B1}"/>
              </a:ext>
            </a:extLst>
          </p:cNvPr>
          <p:cNvSpPr/>
          <p:nvPr/>
        </p:nvSpPr>
        <p:spPr>
          <a:xfrm>
            <a:off x="6290508" y="3351241"/>
            <a:ext cx="5434242" cy="2176252"/>
          </a:xfrm>
          <a:prstGeom prst="rect">
            <a:avLst/>
          </a:prstGeom>
          <a:noFill/>
          <a:ln>
            <a:solidFill>
              <a:srgbClr val="00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FFCEE25-0DC5-41A2-92A4-24C89CD7966D}"/>
              </a:ext>
            </a:extLst>
          </p:cNvPr>
          <p:cNvSpPr txBox="1">
            <a:spLocks/>
          </p:cNvSpPr>
          <p:nvPr/>
        </p:nvSpPr>
        <p:spPr>
          <a:xfrm>
            <a:off x="390941" y="1378717"/>
            <a:ext cx="8188515" cy="5008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68235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3600" dirty="0"/>
              <a:t>ការសិក្សាស្រាវជ្រាវអំពីការគ្រប់គ្រងកាកសំណល់លូបង្គន់ពីមុន ក្នុងប្រទេសកម្ពុជា</a:t>
            </a:r>
            <a:endParaRPr lang="en-US" sz="36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305FB2-53A2-46CC-93E3-A55F0BE5EBBD}"/>
              </a:ext>
            </a:extLst>
          </p:cNvPr>
          <p:cNvGrpSpPr/>
          <p:nvPr/>
        </p:nvGrpSpPr>
        <p:grpSpPr>
          <a:xfrm>
            <a:off x="779838" y="3207364"/>
            <a:ext cx="4896378" cy="2560230"/>
            <a:chOff x="869422" y="2937021"/>
            <a:chExt cx="4896378" cy="2560230"/>
          </a:xfrm>
        </p:grpSpPr>
        <p:sp>
          <p:nvSpPr>
            <p:cNvPr id="16" name="Text Placeholder 11">
              <a:extLst>
                <a:ext uri="{FF2B5EF4-FFF2-40B4-BE49-F238E27FC236}">
                  <a16:creationId xmlns:a16="http://schemas.microsoft.com/office/drawing/2014/main" id="{D32E0864-7B87-4103-B7B1-9C27A996DAAB}"/>
                </a:ext>
              </a:extLst>
            </p:cNvPr>
            <p:cNvSpPr txBox="1">
              <a:spLocks/>
            </p:cNvSpPr>
            <p:nvPr/>
          </p:nvSpPr>
          <p:spPr>
            <a:xfrm>
              <a:off x="869422" y="3486444"/>
              <a:ext cx="4896378" cy="20108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"/>
              </a:pPr>
              <a:r>
                <a:rPr lang="km-KH" sz="1200" dirty="0">
                  <a:cs typeface="!Khmer OS Siemreap" panose="02000500000000020004" pitchFamily="2" charset="0"/>
                </a:rPr>
                <a:t>សេវាកម្មបូម/ស្តាលូបង្គន់នៅមានកម្រិត​។</a:t>
              </a:r>
              <a:endParaRPr lang="en-US" sz="1200" dirty="0">
                <a:latin typeface="+mj-lt"/>
              </a:endParaRPr>
            </a:p>
            <a:p>
              <a:pPr>
                <a:lnSpc>
                  <a:spcPct val="150000"/>
                </a:lnSpc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"/>
              </a:pPr>
              <a:r>
                <a:rPr lang="km-KH" sz="1200" dirty="0">
                  <a:cs typeface="!Khmer OS Siemreap" panose="02000500000000020004" pitchFamily="2" charset="0"/>
                </a:rPr>
                <a:t>ការបូម/ស្តាលូបង្គន់ដោយខ្លួនឯងរបស់ប្រជាជន ជាទូទៅមានកម្រិតខ្ពស់។</a:t>
              </a:r>
            </a:p>
            <a:p>
              <a:pPr>
                <a:lnSpc>
                  <a:spcPct val="150000"/>
                </a:lnSpc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"/>
              </a:pPr>
              <a:r>
                <a:rPr lang="km-KH" sz="1200" dirty="0">
                  <a:cs typeface="!Khmer OS Siemreap" panose="02000500000000020004" pitchFamily="2" charset="0"/>
                </a:rPr>
                <a:t>ប្រជាពលរដ្ឋមានឥរិយាបទផ្សេងគ្នា ចំពោះកាកសំណល់លូបង្គន់។ អ្នកខ្លះពេញចិត្តក្នុងការប្រើប្រាស់កាកសំណល់នេះធើ្វជាជីដាក់ស្រែ រីឯអ្នកខ្លះទៀតខ្ពើមរអើមការប្រើប្រាស់កាកសំណល់នេះជាជី។ ការលាយកាកសំណល់លូបង្គន់ជាមួយ លាមកសត្វ និង ទឹក ដើម្បីធ្វើជាជី ជាទូទៅត្រូវបានចាត់ទុកថាជាការអាចទទួលយកបាន។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640AEC-4DB0-452A-89D9-E55D7D5A00A5}"/>
                </a:ext>
              </a:extLst>
            </p:cNvPr>
            <p:cNvSpPr/>
            <p:nvPr/>
          </p:nvSpPr>
          <p:spPr>
            <a:xfrm>
              <a:off x="902929" y="2937021"/>
              <a:ext cx="22304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km-KH" sz="1400" b="1" dirty="0">
                  <a:solidFill>
                    <a:schemeClr val="accent2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លទ្ធផលនៃការសិក្សាមុនៗ</a:t>
              </a:r>
              <a:endParaRPr lang="en-US" sz="1400" b="1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BF0DA7-3B00-45E4-9BCD-B27D09A5EF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1382" y="3276852"/>
              <a:ext cx="27500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33269-6E6C-4D79-BEF0-F536D3D02EBC}"/>
              </a:ext>
            </a:extLst>
          </p:cNvPr>
          <p:cNvSpPr/>
          <p:nvPr/>
        </p:nvSpPr>
        <p:spPr>
          <a:xfrm>
            <a:off x="461687" y="2214277"/>
            <a:ext cx="11263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400" dirty="0">
                <a:cs typeface="!Khmer OS Siemreap" panose="02000500000000020004" pitchFamily="2" charset="0"/>
              </a:rPr>
              <a:t>ការសិក្សានេះធ្វើឡើង ដើម្បីបំពេញបន្ថែមទៅលើការសិក្សាមុនៗ​ នៅជនបទប្រទេសកម្ពុជា។​ តាមរយៈការសិក្សាផ្អែកលើឯកសារផ្សេងៗ យើងបានកំណត់ការសិក្សាដែលពាក់ព័ន្ធចំនួន៥ ដែលផ្តោតលើការវាយតម្លៃ តម្រូវការ និងការផ្គតផ្គង់សេវាកម្មគ្រប់គ្រងកាកសំណល់លូបង្គន់ បច្ចេកវិទ្យា</a:t>
            </a:r>
            <a:r>
              <a:rPr lang="en-US" sz="1400" dirty="0">
                <a:cs typeface="!Khmer OS Siemreap" panose="02000500000000020004" pitchFamily="2" charset="0"/>
              </a:rPr>
              <a:t> </a:t>
            </a:r>
            <a:r>
              <a:rPr lang="km-KH" sz="1400" dirty="0">
                <a:cs typeface="!Khmer OS Siemreap" panose="02000500000000020004" pitchFamily="2" charset="0"/>
              </a:rPr>
              <a:t>និង​ គម្រូអាជីវកម្មគ្រប់គ្រងកាកសំណល់លូបង្គន់។</a:t>
            </a:r>
            <a:endParaRPr lang="en-US" sz="1400" dirty="0">
              <a:latin typeface="+mj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23D7BB-5DBE-4A78-AA65-C09B495636F8}"/>
              </a:ext>
            </a:extLst>
          </p:cNvPr>
          <p:cNvGrpSpPr/>
          <p:nvPr/>
        </p:nvGrpSpPr>
        <p:grpSpPr>
          <a:xfrm>
            <a:off x="6670565" y="3199413"/>
            <a:ext cx="4674128" cy="1909796"/>
            <a:chOff x="6649025" y="2929070"/>
            <a:chExt cx="4674128" cy="1909796"/>
          </a:xfrm>
        </p:grpSpPr>
        <p:sp>
          <p:nvSpPr>
            <p:cNvPr id="19" name="Text Placeholder 11">
              <a:extLst>
                <a:ext uri="{FF2B5EF4-FFF2-40B4-BE49-F238E27FC236}">
                  <a16:creationId xmlns:a16="http://schemas.microsoft.com/office/drawing/2014/main" id="{CC21A004-4418-48C5-85E3-903FE50A37EC}"/>
                </a:ext>
              </a:extLst>
            </p:cNvPr>
            <p:cNvSpPr txBox="1">
              <a:spLocks/>
            </p:cNvSpPr>
            <p:nvPr/>
          </p:nvSpPr>
          <p:spPr>
            <a:xfrm>
              <a:off x="6649025" y="3510297"/>
              <a:ext cx="4674128" cy="132856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"/>
              </a:pPr>
              <a:r>
                <a:rPr lang="km-KH" sz="1200" dirty="0">
                  <a:cs typeface="!Khmer OS Siemreap" panose="02000500000000020004" pitchFamily="2" charset="0"/>
                </a:rPr>
                <a:t>មានការគិតតិចតួច ទៅលើដំណោះស្រាយវិមជ្ឍការ (ធ្វើនៅនឹងទីតាំងមូលដ្ឋាន) ដែលសមស្របសម្រាប់បរិបទជនបទ</a:t>
              </a:r>
              <a:endParaRPr lang="en-US" sz="1200" dirty="0"/>
            </a:p>
            <a:p>
              <a:pPr>
                <a:lnSpc>
                  <a:spcPct val="150000"/>
                </a:lnSpc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"/>
              </a:pPr>
              <a:r>
                <a:rPr lang="km-KH" sz="1200" dirty="0">
                  <a:cs typeface="!Khmer OS Siemreap" panose="02000500000000020004" pitchFamily="2" charset="0"/>
                </a:rPr>
                <a:t>មានការគិតតិចតួច ទៅលើកត្តាសង្គមនិងបរិស្ថាន ដែលជិះឥទិ្ធពលដល់ការអនុវត្តការគ្រប់គ្រងកាកសំណល់លូបង្គន់ ជាពិសេសនៅជនបទ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40421E-1937-4593-B56B-D4D1E9FE3D77}"/>
                </a:ext>
              </a:extLst>
            </p:cNvPr>
            <p:cNvSpPr/>
            <p:nvPr/>
          </p:nvSpPr>
          <p:spPr>
            <a:xfrm>
              <a:off x="6674581" y="2929070"/>
              <a:ext cx="21240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km-KH" sz="1400" b="1" dirty="0">
                  <a:solidFill>
                    <a:schemeClr val="accent2"/>
                  </a:solidFill>
                  <a:latin typeface="!Khmer OS Siemreap" panose="02000500000000020004" pitchFamily="2" charset="0"/>
                  <a:cs typeface="!Khmer OS Siemreap" panose="02000500000000020004" pitchFamily="2" charset="0"/>
                </a:rPr>
                <a:t>គម្លាត/ចន្លោះ នៃការសិក្សាមុនៗ</a:t>
              </a:r>
              <a:endParaRPr lang="en-US" sz="1400" b="1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600710-F20C-4E93-9CA6-6163A3266E5C}"/>
                </a:ext>
              </a:extLst>
            </p:cNvPr>
            <p:cNvCxnSpPr>
              <a:cxnSpLocks/>
            </p:cNvCxnSpPr>
            <p:nvPr/>
          </p:nvCxnSpPr>
          <p:spPr>
            <a:xfrm>
              <a:off x="7629804" y="3269845"/>
              <a:ext cx="240242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516C0B8-EF81-4D06-A26C-F72CF3237692}"/>
              </a:ext>
            </a:extLst>
          </p:cNvPr>
          <p:cNvSpPr/>
          <p:nvPr/>
        </p:nvSpPr>
        <p:spPr>
          <a:xfrm>
            <a:off x="510906" y="1946758"/>
            <a:ext cx="416020" cy="45719"/>
          </a:xfrm>
          <a:prstGeom prst="rect">
            <a:avLst/>
          </a:prstGeom>
          <a:solidFill>
            <a:srgbClr val="16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35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B7C08-1CE5-4214-A423-4C89966EB09E}"/>
              </a:ext>
            </a:extLst>
          </p:cNvPr>
          <p:cNvSpPr/>
          <p:nvPr/>
        </p:nvSpPr>
        <p:spPr>
          <a:xfrm>
            <a:off x="3054245" y="461788"/>
            <a:ext cx="9236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វិធីសាស្រ្ត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07396E-FD8D-419F-A9C4-BB761AE2730F}"/>
              </a:ext>
            </a:extLst>
          </p:cNvPr>
          <p:cNvSpPr/>
          <p:nvPr/>
        </p:nvSpPr>
        <p:spPr>
          <a:xfrm>
            <a:off x="4723055" y="461788"/>
            <a:ext cx="86754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លទ្ធផល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90AD17-6CE2-4088-966A-0B872BE8559F}"/>
              </a:ext>
            </a:extLst>
          </p:cNvPr>
          <p:cNvSpPr/>
          <p:nvPr/>
        </p:nvSpPr>
        <p:spPr>
          <a:xfrm>
            <a:off x="6447976" y="461788"/>
            <a:ext cx="245131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km-KH" sz="1600" dirty="0">
                <a:solidFill>
                  <a:schemeClr val="bg1">
                    <a:lumMod val="75000"/>
                  </a:schemeClr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ការពិភាក្សា និងសេចក្តីបញ្ចប់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8697</TotalTime>
  <Words>11993</Words>
  <Application>Microsoft Office PowerPoint</Application>
  <PresentationFormat>Widescreen</PresentationFormat>
  <Paragraphs>764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!Khmer OS Siemreap</vt:lpstr>
      <vt:lpstr>Arial</vt:lpstr>
      <vt:lpstr>Calibri</vt:lpstr>
      <vt:lpstr>Calibri Light</vt:lpstr>
      <vt:lpstr>HelveticaNeue medium</vt:lpstr>
      <vt:lpstr>Khmer OS Content</vt:lpstr>
      <vt:lpstr>Montserrat Light</vt:lpstr>
      <vt:lpstr>Segoe MDL2 Assets</vt:lpstr>
      <vt:lpstr>Trebuchet MS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rrgraphdesign@gmail.com</dc:creator>
  <cp:lastModifiedBy>WS</cp:lastModifiedBy>
  <cp:revision>1154</cp:revision>
  <dcterms:created xsi:type="dcterms:W3CDTF">2017-06-06T07:44:02Z</dcterms:created>
  <dcterms:modified xsi:type="dcterms:W3CDTF">2021-03-04T06:59:51Z</dcterms:modified>
</cp:coreProperties>
</file>